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sldIdLst>
    <p:sldId id="372" r:id="rId2"/>
    <p:sldId id="1262" r:id="rId3"/>
    <p:sldId id="1249" r:id="rId4"/>
    <p:sldId id="1263" r:id="rId5"/>
    <p:sldId id="1275" r:id="rId6"/>
    <p:sldId id="1267" r:id="rId7"/>
    <p:sldId id="1264" r:id="rId8"/>
    <p:sldId id="1248" r:id="rId9"/>
    <p:sldId id="1269" r:id="rId10"/>
    <p:sldId id="1272" r:id="rId11"/>
    <p:sldId id="1265" r:id="rId12"/>
    <p:sldId id="1274" r:id="rId13"/>
    <p:sldId id="1266" r:id="rId14"/>
    <p:sldId id="1270" r:id="rId15"/>
    <p:sldId id="1271" r:id="rId16"/>
    <p:sldId id="1273" r:id="rId17"/>
    <p:sldId id="1276" r:id="rId1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0EFD8CA-CC56-95B0-85AF-8313AB700AF9}" name="김재창" initials="김재" userId="AuaJnRx9P6RbC9SgMWk+fyy6+l7SeichhIMRGaNshEA=" providerId="None"/>
  <p188:author id="{64048FF2-4F6D-CDA6-16F0-AB7D0740AD1C}" name="이 윤주" initials="이윤" userId="824b902e3f13055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70AD47"/>
    <a:srgbClr val="FEBFC1"/>
    <a:srgbClr val="CC99FF"/>
    <a:srgbClr val="9933FF"/>
    <a:srgbClr val="FCC0F5"/>
    <a:srgbClr val="FFCBFF"/>
    <a:srgbClr val="AAABEC"/>
    <a:srgbClr val="FFD5A5"/>
    <a:srgbClr val="C901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269AFC-F998-4F14-8B06-4E571F000CC1}" v="1779" dt="2022-05-10T18:57:00.693"/>
    <p1510:client id="{37C0A81A-90C4-4DD1-AD5C-604E4EF2E077}" v="441" dt="2022-05-10T08:28:12.573"/>
    <p1510:client id="{9F57D065-1F22-7D44-A27D-D1A45D819F42}" v="977" dt="2022-05-10T19:16:38.8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김재창" userId="219b8ac3-3aed-4b9f-99c2-03e0662c09a1" providerId="ADAL" clId="{E6403963-8014-4346-BE47-909F5219A469}"/>
    <pc:docChg chg="undo custSel delSld modSld">
      <pc:chgData name="김재창" userId="219b8ac3-3aed-4b9f-99c2-03e0662c09a1" providerId="ADAL" clId="{E6403963-8014-4346-BE47-909F5219A469}" dt="2022-03-27T11:17:52.907" v="122" actId="571"/>
      <pc:docMkLst>
        <pc:docMk/>
      </pc:docMkLst>
      <pc:sldChg chg="del">
        <pc:chgData name="김재창" userId="219b8ac3-3aed-4b9f-99c2-03e0662c09a1" providerId="ADAL" clId="{E6403963-8014-4346-BE47-909F5219A469}" dt="2022-03-27T11:06:54.143" v="44" actId="47"/>
        <pc:sldMkLst>
          <pc:docMk/>
          <pc:sldMk cId="1934272263" sldId="1205"/>
        </pc:sldMkLst>
      </pc:sldChg>
      <pc:sldChg chg="del">
        <pc:chgData name="김재창" userId="219b8ac3-3aed-4b9f-99c2-03e0662c09a1" providerId="ADAL" clId="{E6403963-8014-4346-BE47-909F5219A469}" dt="2022-03-27T11:06:54.143" v="44" actId="47"/>
        <pc:sldMkLst>
          <pc:docMk/>
          <pc:sldMk cId="635711535" sldId="1219"/>
        </pc:sldMkLst>
      </pc:sldChg>
      <pc:sldChg chg="del">
        <pc:chgData name="김재창" userId="219b8ac3-3aed-4b9f-99c2-03e0662c09a1" providerId="ADAL" clId="{E6403963-8014-4346-BE47-909F5219A469}" dt="2022-03-27T11:06:54.143" v="44" actId="47"/>
        <pc:sldMkLst>
          <pc:docMk/>
          <pc:sldMk cId="2137777747" sldId="1220"/>
        </pc:sldMkLst>
      </pc:sldChg>
      <pc:sldChg chg="del">
        <pc:chgData name="김재창" userId="219b8ac3-3aed-4b9f-99c2-03e0662c09a1" providerId="ADAL" clId="{E6403963-8014-4346-BE47-909F5219A469}" dt="2022-03-27T11:06:54.143" v="44" actId="47"/>
        <pc:sldMkLst>
          <pc:docMk/>
          <pc:sldMk cId="319972429" sldId="1221"/>
        </pc:sldMkLst>
      </pc:sldChg>
      <pc:sldChg chg="del">
        <pc:chgData name="김재창" userId="219b8ac3-3aed-4b9f-99c2-03e0662c09a1" providerId="ADAL" clId="{E6403963-8014-4346-BE47-909F5219A469}" dt="2022-03-27T11:06:54.143" v="44" actId="47"/>
        <pc:sldMkLst>
          <pc:docMk/>
          <pc:sldMk cId="517378961" sldId="1222"/>
        </pc:sldMkLst>
      </pc:sldChg>
      <pc:sldChg chg="addSp modSp mod">
        <pc:chgData name="김재창" userId="219b8ac3-3aed-4b9f-99c2-03e0662c09a1" providerId="ADAL" clId="{E6403963-8014-4346-BE47-909F5219A469}" dt="2022-03-27T11:06:39.234" v="43" actId="1076"/>
        <pc:sldMkLst>
          <pc:docMk/>
          <pc:sldMk cId="2152747619" sldId="1225"/>
        </pc:sldMkLst>
        <pc:spChg chg="add mod">
          <ac:chgData name="김재창" userId="219b8ac3-3aed-4b9f-99c2-03e0662c09a1" providerId="ADAL" clId="{E6403963-8014-4346-BE47-909F5219A469}" dt="2022-03-27T11:06:36.625" v="42" actId="1076"/>
          <ac:spMkLst>
            <pc:docMk/>
            <pc:sldMk cId="2152747619" sldId="1225"/>
            <ac:spMk id="6" creationId="{C94C3CB9-A4FF-4A1A-BD3B-8F11318E0832}"/>
          </ac:spMkLst>
        </pc:spChg>
        <pc:spChg chg="add mod">
          <ac:chgData name="김재창" userId="219b8ac3-3aed-4b9f-99c2-03e0662c09a1" providerId="ADAL" clId="{E6403963-8014-4346-BE47-909F5219A469}" dt="2022-03-27T11:06:39.234" v="43" actId="1076"/>
          <ac:spMkLst>
            <pc:docMk/>
            <pc:sldMk cId="2152747619" sldId="1225"/>
            <ac:spMk id="7" creationId="{DD10B002-2781-43C5-92FA-C8BF2F980290}"/>
          </ac:spMkLst>
        </pc:spChg>
        <pc:spChg chg="add mod">
          <ac:chgData name="김재창" userId="219b8ac3-3aed-4b9f-99c2-03e0662c09a1" providerId="ADAL" clId="{E6403963-8014-4346-BE47-909F5219A469}" dt="2022-03-27T11:06:32.575" v="40" actId="20577"/>
          <ac:spMkLst>
            <pc:docMk/>
            <pc:sldMk cId="2152747619" sldId="1225"/>
            <ac:spMk id="8" creationId="{20599AFA-E59F-4E41-9886-ED8FE38363CB}"/>
          </ac:spMkLst>
        </pc:spChg>
      </pc:sldChg>
      <pc:sldChg chg="addSp modSp mod">
        <pc:chgData name="김재창" userId="219b8ac3-3aed-4b9f-99c2-03e0662c09a1" providerId="ADAL" clId="{E6403963-8014-4346-BE47-909F5219A469}" dt="2022-03-27T11:06:13.936" v="37" actId="1076"/>
        <pc:sldMkLst>
          <pc:docMk/>
          <pc:sldMk cId="4122704002" sldId="1226"/>
        </pc:sldMkLst>
        <pc:spChg chg="add mod">
          <ac:chgData name="김재창" userId="219b8ac3-3aed-4b9f-99c2-03e0662c09a1" providerId="ADAL" clId="{E6403963-8014-4346-BE47-909F5219A469}" dt="2022-03-27T11:06:13.936" v="37" actId="1076"/>
          <ac:spMkLst>
            <pc:docMk/>
            <pc:sldMk cId="4122704002" sldId="1226"/>
            <ac:spMk id="6" creationId="{18B0187C-B863-4A29-AB74-221DDCE5CB21}"/>
          </ac:spMkLst>
        </pc:spChg>
        <pc:spChg chg="add mod">
          <ac:chgData name="김재창" userId="219b8ac3-3aed-4b9f-99c2-03e0662c09a1" providerId="ADAL" clId="{E6403963-8014-4346-BE47-909F5219A469}" dt="2022-03-27T11:06:11.836" v="36" actId="1076"/>
          <ac:spMkLst>
            <pc:docMk/>
            <pc:sldMk cId="4122704002" sldId="1226"/>
            <ac:spMk id="7" creationId="{82B397E0-FD04-46A5-A8DD-1DEC3E3F6D77}"/>
          </ac:spMkLst>
        </pc:spChg>
        <pc:spChg chg="add mod">
          <ac:chgData name="김재창" userId="219b8ac3-3aed-4b9f-99c2-03e0662c09a1" providerId="ADAL" clId="{E6403963-8014-4346-BE47-909F5219A469}" dt="2022-03-27T11:06:09.857" v="35" actId="1076"/>
          <ac:spMkLst>
            <pc:docMk/>
            <pc:sldMk cId="4122704002" sldId="1226"/>
            <ac:spMk id="9" creationId="{E5035245-4760-418D-A700-BD4BBFAD39A1}"/>
          </ac:spMkLst>
        </pc:spChg>
        <pc:spChg chg="add mod">
          <ac:chgData name="김재창" userId="219b8ac3-3aed-4b9f-99c2-03e0662c09a1" providerId="ADAL" clId="{E6403963-8014-4346-BE47-909F5219A469}" dt="2022-03-27T11:06:07.584" v="34" actId="1076"/>
          <ac:spMkLst>
            <pc:docMk/>
            <pc:sldMk cId="4122704002" sldId="1226"/>
            <ac:spMk id="11" creationId="{4B67920E-B56F-4E88-BF8D-DFE5BF9C47E9}"/>
          </ac:spMkLst>
        </pc:spChg>
        <pc:spChg chg="add mod">
          <ac:chgData name="김재창" userId="219b8ac3-3aed-4b9f-99c2-03e0662c09a1" providerId="ADAL" clId="{E6403963-8014-4346-BE47-909F5219A469}" dt="2022-03-27T11:05:59.548" v="29" actId="20577"/>
          <ac:spMkLst>
            <pc:docMk/>
            <pc:sldMk cId="4122704002" sldId="1226"/>
            <ac:spMk id="12" creationId="{E6B282C0-F6D0-4D99-AF7F-C7B00587C98A}"/>
          </ac:spMkLst>
        </pc:spChg>
        <pc:spChg chg="add mod">
          <ac:chgData name="김재창" userId="219b8ac3-3aed-4b9f-99c2-03e0662c09a1" providerId="ADAL" clId="{E6403963-8014-4346-BE47-909F5219A469}" dt="2022-03-27T11:06:03.096" v="31" actId="20577"/>
          <ac:spMkLst>
            <pc:docMk/>
            <pc:sldMk cId="4122704002" sldId="1226"/>
            <ac:spMk id="13" creationId="{F0312C33-F701-4AFF-A25A-D98FAA4B4E8B}"/>
          </ac:spMkLst>
        </pc:spChg>
        <pc:picChg chg="mod">
          <ac:chgData name="김재창" userId="219b8ac3-3aed-4b9f-99c2-03e0662c09a1" providerId="ADAL" clId="{E6403963-8014-4346-BE47-909F5219A469}" dt="2022-03-27T11:06:05.159" v="33" actId="1076"/>
          <ac:picMkLst>
            <pc:docMk/>
            <pc:sldMk cId="4122704002" sldId="1226"/>
            <ac:picMk id="10" creationId="{D25E6D67-4746-440C-A10A-3B1C97AE8692}"/>
          </ac:picMkLst>
        </pc:picChg>
      </pc:sldChg>
      <pc:sldChg chg="del">
        <pc:chgData name="김재창" userId="219b8ac3-3aed-4b9f-99c2-03e0662c09a1" providerId="ADAL" clId="{E6403963-8014-4346-BE47-909F5219A469}" dt="2022-03-27T11:06:54.143" v="44" actId="47"/>
        <pc:sldMkLst>
          <pc:docMk/>
          <pc:sldMk cId="3511800620" sldId="1232"/>
        </pc:sldMkLst>
      </pc:sldChg>
      <pc:sldChg chg="addSp delSp modSp mod">
        <pc:chgData name="김재창" userId="219b8ac3-3aed-4b9f-99c2-03e0662c09a1" providerId="ADAL" clId="{E6403963-8014-4346-BE47-909F5219A469}" dt="2022-03-27T11:17:52.907" v="122" actId="571"/>
        <pc:sldMkLst>
          <pc:docMk/>
          <pc:sldMk cId="2330457312" sldId="1251"/>
        </pc:sldMkLst>
        <pc:spChg chg="del mod">
          <ac:chgData name="김재창" userId="219b8ac3-3aed-4b9f-99c2-03e0662c09a1" providerId="ADAL" clId="{E6403963-8014-4346-BE47-909F5219A469}" dt="2022-03-27T11:13:54.802" v="100" actId="478"/>
          <ac:spMkLst>
            <pc:docMk/>
            <pc:sldMk cId="2330457312" sldId="1251"/>
            <ac:spMk id="8" creationId="{C8443500-720D-4434-80D9-9892955B3ACE}"/>
          </ac:spMkLst>
        </pc:spChg>
        <pc:spChg chg="del">
          <ac:chgData name="김재창" userId="219b8ac3-3aed-4b9f-99c2-03e0662c09a1" providerId="ADAL" clId="{E6403963-8014-4346-BE47-909F5219A469}" dt="2022-03-27T11:08:32.856" v="66" actId="478"/>
          <ac:spMkLst>
            <pc:docMk/>
            <pc:sldMk cId="2330457312" sldId="1251"/>
            <ac:spMk id="9" creationId="{8CBB859A-C4D6-4291-91E4-DE8B9D11371B}"/>
          </ac:spMkLst>
        </pc:spChg>
        <pc:spChg chg="mod">
          <ac:chgData name="김재창" userId="219b8ac3-3aed-4b9f-99c2-03e0662c09a1" providerId="ADAL" clId="{E6403963-8014-4346-BE47-909F5219A469}" dt="2022-03-27T11:09:11.661" v="77" actId="1076"/>
          <ac:spMkLst>
            <pc:docMk/>
            <pc:sldMk cId="2330457312" sldId="1251"/>
            <ac:spMk id="10" creationId="{C0B6229C-1BDF-4D54-B0D1-9E9A2F179C3C}"/>
          </ac:spMkLst>
        </pc:spChg>
        <pc:spChg chg="mod">
          <ac:chgData name="김재창" userId="219b8ac3-3aed-4b9f-99c2-03e0662c09a1" providerId="ADAL" clId="{E6403963-8014-4346-BE47-909F5219A469}" dt="2022-03-27T11:07:59.828" v="65" actId="1076"/>
          <ac:spMkLst>
            <pc:docMk/>
            <pc:sldMk cId="2330457312" sldId="1251"/>
            <ac:spMk id="11" creationId="{E1C01608-EF1A-4482-8E87-0D811514C03A}"/>
          </ac:spMkLst>
        </pc:spChg>
        <pc:spChg chg="add mod">
          <ac:chgData name="김재창" userId="219b8ac3-3aed-4b9f-99c2-03e0662c09a1" providerId="ADAL" clId="{E6403963-8014-4346-BE47-909F5219A469}" dt="2022-03-27T11:11:23.260" v="87" actId="20577"/>
          <ac:spMkLst>
            <pc:docMk/>
            <pc:sldMk cId="2330457312" sldId="1251"/>
            <ac:spMk id="14" creationId="{A18EF7BE-F926-4379-8CF7-1AAF0A499553}"/>
          </ac:spMkLst>
        </pc:spChg>
        <pc:spChg chg="add mod">
          <ac:chgData name="김재창" userId="219b8ac3-3aed-4b9f-99c2-03e0662c09a1" providerId="ADAL" clId="{E6403963-8014-4346-BE47-909F5219A469}" dt="2022-03-27T11:17:39.680" v="119" actId="12789"/>
          <ac:spMkLst>
            <pc:docMk/>
            <pc:sldMk cId="2330457312" sldId="1251"/>
            <ac:spMk id="21" creationId="{61EB5602-3712-470A-9A89-066EFF9C1C90}"/>
          </ac:spMkLst>
        </pc:spChg>
        <pc:spChg chg="add mod">
          <ac:chgData name="김재창" userId="219b8ac3-3aed-4b9f-99c2-03e0662c09a1" providerId="ADAL" clId="{E6403963-8014-4346-BE47-909F5219A469}" dt="2022-03-27T11:17:36.975" v="118" actId="12789"/>
          <ac:spMkLst>
            <pc:docMk/>
            <pc:sldMk cId="2330457312" sldId="1251"/>
            <ac:spMk id="22" creationId="{8AFF1F02-075B-4F2E-A152-2DAC37EFB58A}"/>
          </ac:spMkLst>
        </pc:spChg>
        <pc:spChg chg="add mod">
          <ac:chgData name="김재창" userId="219b8ac3-3aed-4b9f-99c2-03e0662c09a1" providerId="ADAL" clId="{E6403963-8014-4346-BE47-909F5219A469}" dt="2022-03-27T11:17:44.002" v="120" actId="12789"/>
          <ac:spMkLst>
            <pc:docMk/>
            <pc:sldMk cId="2330457312" sldId="1251"/>
            <ac:spMk id="23" creationId="{63E46DD8-E604-4571-8F5E-4D07776B563F}"/>
          </ac:spMkLst>
        </pc:spChg>
        <pc:spChg chg="add mod">
          <ac:chgData name="김재창" userId="219b8ac3-3aed-4b9f-99c2-03e0662c09a1" providerId="ADAL" clId="{E6403963-8014-4346-BE47-909F5219A469}" dt="2022-03-27T11:17:44.002" v="120" actId="12789"/>
          <ac:spMkLst>
            <pc:docMk/>
            <pc:sldMk cId="2330457312" sldId="1251"/>
            <ac:spMk id="24" creationId="{BEE02728-A66E-4BB2-8B59-56E1197A9388}"/>
          </ac:spMkLst>
        </pc:spChg>
        <pc:spChg chg="add mod">
          <ac:chgData name="김재창" userId="219b8ac3-3aed-4b9f-99c2-03e0662c09a1" providerId="ADAL" clId="{E6403963-8014-4346-BE47-909F5219A469}" dt="2022-03-27T11:17:36.975" v="118" actId="12789"/>
          <ac:spMkLst>
            <pc:docMk/>
            <pc:sldMk cId="2330457312" sldId="1251"/>
            <ac:spMk id="25" creationId="{15F9D7BC-A49C-4406-9737-0B6B5C81B5E2}"/>
          </ac:spMkLst>
        </pc:spChg>
        <pc:spChg chg="add mod">
          <ac:chgData name="김재창" userId="219b8ac3-3aed-4b9f-99c2-03e0662c09a1" providerId="ADAL" clId="{E6403963-8014-4346-BE47-909F5219A469}" dt="2022-03-27T11:17:39.680" v="119" actId="12789"/>
          <ac:spMkLst>
            <pc:docMk/>
            <pc:sldMk cId="2330457312" sldId="1251"/>
            <ac:spMk id="26" creationId="{D63B7FC2-A043-4B7B-A29A-400D1026CC02}"/>
          </ac:spMkLst>
        </pc:spChg>
        <pc:spChg chg="add mod">
          <ac:chgData name="김재창" userId="219b8ac3-3aed-4b9f-99c2-03e0662c09a1" providerId="ADAL" clId="{E6403963-8014-4346-BE47-909F5219A469}" dt="2022-03-27T11:17:50.503" v="121" actId="571"/>
          <ac:spMkLst>
            <pc:docMk/>
            <pc:sldMk cId="2330457312" sldId="1251"/>
            <ac:spMk id="27" creationId="{BE34B6FB-E162-4486-AF50-B55997EA9EDD}"/>
          </ac:spMkLst>
        </pc:spChg>
        <pc:spChg chg="add mod">
          <ac:chgData name="김재창" userId="219b8ac3-3aed-4b9f-99c2-03e0662c09a1" providerId="ADAL" clId="{E6403963-8014-4346-BE47-909F5219A469}" dt="2022-03-27T11:17:50.503" v="121" actId="571"/>
          <ac:spMkLst>
            <pc:docMk/>
            <pc:sldMk cId="2330457312" sldId="1251"/>
            <ac:spMk id="28" creationId="{02F54E29-75FB-470B-A534-F81BDD603BCA}"/>
          </ac:spMkLst>
        </pc:spChg>
        <pc:spChg chg="add mod">
          <ac:chgData name="김재창" userId="219b8ac3-3aed-4b9f-99c2-03e0662c09a1" providerId="ADAL" clId="{E6403963-8014-4346-BE47-909F5219A469}" dt="2022-03-27T11:17:50.503" v="121" actId="571"/>
          <ac:spMkLst>
            <pc:docMk/>
            <pc:sldMk cId="2330457312" sldId="1251"/>
            <ac:spMk id="29" creationId="{DD7AED5A-0E5C-47D0-9305-A0EB3AA61D29}"/>
          </ac:spMkLst>
        </pc:spChg>
        <pc:spChg chg="add mod">
          <ac:chgData name="김재창" userId="219b8ac3-3aed-4b9f-99c2-03e0662c09a1" providerId="ADAL" clId="{E6403963-8014-4346-BE47-909F5219A469}" dt="2022-03-27T11:17:50.503" v="121" actId="571"/>
          <ac:spMkLst>
            <pc:docMk/>
            <pc:sldMk cId="2330457312" sldId="1251"/>
            <ac:spMk id="30" creationId="{AE0B6494-2A53-44BF-9FE7-0972EAFC6FED}"/>
          </ac:spMkLst>
        </pc:spChg>
        <pc:spChg chg="add mod">
          <ac:chgData name="김재창" userId="219b8ac3-3aed-4b9f-99c2-03e0662c09a1" providerId="ADAL" clId="{E6403963-8014-4346-BE47-909F5219A469}" dt="2022-03-27T11:17:50.503" v="121" actId="571"/>
          <ac:spMkLst>
            <pc:docMk/>
            <pc:sldMk cId="2330457312" sldId="1251"/>
            <ac:spMk id="31" creationId="{4AD580AD-9CD4-4740-BCE0-804C145C09FD}"/>
          </ac:spMkLst>
        </pc:spChg>
        <pc:spChg chg="add mod">
          <ac:chgData name="김재창" userId="219b8ac3-3aed-4b9f-99c2-03e0662c09a1" providerId="ADAL" clId="{E6403963-8014-4346-BE47-909F5219A469}" dt="2022-03-27T11:17:50.503" v="121" actId="571"/>
          <ac:spMkLst>
            <pc:docMk/>
            <pc:sldMk cId="2330457312" sldId="1251"/>
            <ac:spMk id="32" creationId="{843AD949-C316-4612-960F-C36123E4ECC3}"/>
          </ac:spMkLst>
        </pc:spChg>
        <pc:spChg chg="add mod">
          <ac:chgData name="김재창" userId="219b8ac3-3aed-4b9f-99c2-03e0662c09a1" providerId="ADAL" clId="{E6403963-8014-4346-BE47-909F5219A469}" dt="2022-03-27T11:17:52.907" v="122" actId="571"/>
          <ac:spMkLst>
            <pc:docMk/>
            <pc:sldMk cId="2330457312" sldId="1251"/>
            <ac:spMk id="33" creationId="{79B15DB5-9112-459E-8F08-707D3074437B}"/>
          </ac:spMkLst>
        </pc:spChg>
        <pc:spChg chg="add mod">
          <ac:chgData name="김재창" userId="219b8ac3-3aed-4b9f-99c2-03e0662c09a1" providerId="ADAL" clId="{E6403963-8014-4346-BE47-909F5219A469}" dt="2022-03-27T11:17:52.907" v="122" actId="571"/>
          <ac:spMkLst>
            <pc:docMk/>
            <pc:sldMk cId="2330457312" sldId="1251"/>
            <ac:spMk id="34" creationId="{CD3F5F07-780F-462B-9A1E-0C7A48E131F3}"/>
          </ac:spMkLst>
        </pc:spChg>
        <pc:spChg chg="add mod">
          <ac:chgData name="김재창" userId="219b8ac3-3aed-4b9f-99c2-03e0662c09a1" providerId="ADAL" clId="{E6403963-8014-4346-BE47-909F5219A469}" dt="2022-03-27T11:17:52.907" v="122" actId="571"/>
          <ac:spMkLst>
            <pc:docMk/>
            <pc:sldMk cId="2330457312" sldId="1251"/>
            <ac:spMk id="35" creationId="{74058F72-C63D-4E98-9517-FB611B2C4216}"/>
          </ac:spMkLst>
        </pc:spChg>
        <pc:spChg chg="add mod">
          <ac:chgData name="김재창" userId="219b8ac3-3aed-4b9f-99c2-03e0662c09a1" providerId="ADAL" clId="{E6403963-8014-4346-BE47-909F5219A469}" dt="2022-03-27T11:17:52.907" v="122" actId="571"/>
          <ac:spMkLst>
            <pc:docMk/>
            <pc:sldMk cId="2330457312" sldId="1251"/>
            <ac:spMk id="36" creationId="{3AF18AFA-7A8C-4DAB-B470-3E2CFB78EA54}"/>
          </ac:spMkLst>
        </pc:spChg>
        <pc:spChg chg="add mod">
          <ac:chgData name="김재창" userId="219b8ac3-3aed-4b9f-99c2-03e0662c09a1" providerId="ADAL" clId="{E6403963-8014-4346-BE47-909F5219A469}" dt="2022-03-27T11:17:52.907" v="122" actId="571"/>
          <ac:spMkLst>
            <pc:docMk/>
            <pc:sldMk cId="2330457312" sldId="1251"/>
            <ac:spMk id="37" creationId="{C0BDE3F3-DCD5-4C11-ACBE-7F66F842A06E}"/>
          </ac:spMkLst>
        </pc:spChg>
        <pc:spChg chg="add mod">
          <ac:chgData name="김재창" userId="219b8ac3-3aed-4b9f-99c2-03e0662c09a1" providerId="ADAL" clId="{E6403963-8014-4346-BE47-909F5219A469}" dt="2022-03-27T11:17:52.907" v="122" actId="571"/>
          <ac:spMkLst>
            <pc:docMk/>
            <pc:sldMk cId="2330457312" sldId="1251"/>
            <ac:spMk id="38" creationId="{AB8088E3-5076-4162-B69C-932E74BCA216}"/>
          </ac:spMkLst>
        </pc:spChg>
        <pc:picChg chg="del mod">
          <ac:chgData name="김재창" userId="219b8ac3-3aed-4b9f-99c2-03e0662c09a1" providerId="ADAL" clId="{E6403963-8014-4346-BE47-909F5219A469}" dt="2022-03-27T11:11:16.199" v="83" actId="478"/>
          <ac:picMkLst>
            <pc:docMk/>
            <pc:sldMk cId="2330457312" sldId="1251"/>
            <ac:picMk id="4" creationId="{9E39B86D-4B71-4B37-A0CE-0C823253BEAA}"/>
          </ac:picMkLst>
        </pc:picChg>
        <pc:picChg chg="mod modCrop">
          <ac:chgData name="김재창" userId="219b8ac3-3aed-4b9f-99c2-03e0662c09a1" providerId="ADAL" clId="{E6403963-8014-4346-BE47-909F5219A469}" dt="2022-03-27T11:13:33.388" v="96" actId="14100"/>
          <ac:picMkLst>
            <pc:docMk/>
            <pc:sldMk cId="2330457312" sldId="1251"/>
            <ac:picMk id="5" creationId="{3E792A0B-D0F2-4935-A4DE-765285FC0C3A}"/>
          </ac:picMkLst>
        </pc:picChg>
        <pc:picChg chg="mod modCrop">
          <ac:chgData name="김재창" userId="219b8ac3-3aed-4b9f-99c2-03e0662c09a1" providerId="ADAL" clId="{E6403963-8014-4346-BE47-909F5219A469}" dt="2022-03-27T11:13:39.865" v="97" actId="1076"/>
          <ac:picMkLst>
            <pc:docMk/>
            <pc:sldMk cId="2330457312" sldId="1251"/>
            <ac:picMk id="6" creationId="{1963825C-6C65-4993-82B6-51345DB48B71}"/>
          </ac:picMkLst>
        </pc:picChg>
        <pc:picChg chg="del mod">
          <ac:chgData name="김재창" userId="219b8ac3-3aed-4b9f-99c2-03e0662c09a1" providerId="ADAL" clId="{E6403963-8014-4346-BE47-909F5219A469}" dt="2022-03-27T11:11:15.773" v="82" actId="478"/>
          <ac:picMkLst>
            <pc:docMk/>
            <pc:sldMk cId="2330457312" sldId="1251"/>
            <ac:picMk id="7" creationId="{EFB8F588-CA55-4C2F-881D-9D23A171DE41}"/>
          </ac:picMkLst>
        </pc:picChg>
        <pc:picChg chg="add mod modCrop">
          <ac:chgData name="김재창" userId="219b8ac3-3aed-4b9f-99c2-03e0662c09a1" providerId="ADAL" clId="{E6403963-8014-4346-BE47-909F5219A469}" dt="2022-03-27T11:13:25.812" v="94" actId="14100"/>
          <ac:picMkLst>
            <pc:docMk/>
            <pc:sldMk cId="2330457312" sldId="1251"/>
            <ac:picMk id="13" creationId="{288D63E8-DC7C-4A5D-A60B-E2140866180B}"/>
          </ac:picMkLst>
        </pc:picChg>
        <pc:picChg chg="add mod">
          <ac:chgData name="김재창" userId="219b8ac3-3aed-4b9f-99c2-03e0662c09a1" providerId="ADAL" clId="{E6403963-8014-4346-BE47-909F5219A469}" dt="2022-03-27T11:13:43.985" v="99" actId="1076"/>
          <ac:picMkLst>
            <pc:docMk/>
            <pc:sldMk cId="2330457312" sldId="1251"/>
            <ac:picMk id="16" creationId="{CD5D239A-0EF0-4593-8BCE-17D6545D974E}"/>
          </ac:picMkLst>
        </pc:picChg>
        <pc:picChg chg="add mod">
          <ac:chgData name="김재창" userId="219b8ac3-3aed-4b9f-99c2-03e0662c09a1" providerId="ADAL" clId="{E6403963-8014-4346-BE47-909F5219A469}" dt="2022-03-27T11:13:41.452" v="98" actId="1076"/>
          <ac:picMkLst>
            <pc:docMk/>
            <pc:sldMk cId="2330457312" sldId="1251"/>
            <ac:picMk id="18" creationId="{FBE70017-D4BE-4C79-9608-1A67396529F0}"/>
          </ac:picMkLst>
        </pc:picChg>
        <pc:picChg chg="add mod">
          <ac:chgData name="김재창" userId="219b8ac3-3aed-4b9f-99c2-03e0662c09a1" providerId="ADAL" clId="{E6403963-8014-4346-BE47-909F5219A469}" dt="2022-03-27T11:13:25.812" v="94" actId="14100"/>
          <ac:picMkLst>
            <pc:docMk/>
            <pc:sldMk cId="2330457312" sldId="1251"/>
            <ac:picMk id="20" creationId="{B97E5628-4405-4B8A-BDE8-CB03C20A3EE8}"/>
          </ac:picMkLst>
        </pc:picChg>
      </pc:sldChg>
      <pc:sldChg chg="del">
        <pc:chgData name="김재창" userId="219b8ac3-3aed-4b9f-99c2-03e0662c09a1" providerId="ADAL" clId="{E6403963-8014-4346-BE47-909F5219A469}" dt="2022-03-27T11:06:54.143" v="44" actId="47"/>
        <pc:sldMkLst>
          <pc:docMk/>
          <pc:sldMk cId="3116335808" sldId="1255"/>
        </pc:sldMkLst>
      </pc:sldChg>
    </pc:docChg>
  </pc:docChgLst>
  <pc:docChgLst>
    <pc:chgData name="김재창" userId="219b8ac3-3aed-4b9f-99c2-03e0662c09a1" providerId="ADAL" clId="{0D66707E-8450-4629-8588-77731363A668}"/>
    <pc:docChg chg="undo custSel addSld delSld modSld sldOrd modMainMaster">
      <pc:chgData name="김재창" userId="219b8ac3-3aed-4b9f-99c2-03e0662c09a1" providerId="ADAL" clId="{0D66707E-8450-4629-8588-77731363A668}" dt="2022-03-21T05:15:01.425" v="4092" actId="20577"/>
      <pc:docMkLst>
        <pc:docMk/>
      </pc:docMkLst>
      <pc:sldChg chg="delSp modSp mod">
        <pc:chgData name="김재창" userId="219b8ac3-3aed-4b9f-99c2-03e0662c09a1" providerId="ADAL" clId="{0D66707E-8450-4629-8588-77731363A668}" dt="2022-03-15T04:10:06.542" v="24" actId="113"/>
        <pc:sldMkLst>
          <pc:docMk/>
          <pc:sldMk cId="1716125956" sldId="372"/>
        </pc:sldMkLst>
        <pc:spChg chg="mod">
          <ac:chgData name="김재창" userId="219b8ac3-3aed-4b9f-99c2-03e0662c09a1" providerId="ADAL" clId="{0D66707E-8450-4629-8588-77731363A668}" dt="2022-03-15T04:10:06.542" v="24" actId="113"/>
          <ac:spMkLst>
            <pc:docMk/>
            <pc:sldMk cId="1716125956" sldId="372"/>
            <ac:spMk id="2" creationId="{00000000-0000-0000-0000-000000000000}"/>
          </ac:spMkLst>
        </pc:spChg>
        <pc:picChg chg="del">
          <ac:chgData name="김재창" userId="219b8ac3-3aed-4b9f-99c2-03e0662c09a1" providerId="ADAL" clId="{0D66707E-8450-4629-8588-77731363A668}" dt="2022-03-15T04:05:44.986" v="20" actId="478"/>
          <ac:picMkLst>
            <pc:docMk/>
            <pc:sldMk cId="1716125956" sldId="372"/>
            <ac:picMk id="13" creationId="{A5E95444-5694-4289-98DF-9FBC3419E7CD}"/>
          </ac:picMkLst>
        </pc:picChg>
      </pc:sldChg>
      <pc:sldChg chg="add">
        <pc:chgData name="김재창" userId="219b8ac3-3aed-4b9f-99c2-03e0662c09a1" providerId="ADAL" clId="{0D66707E-8450-4629-8588-77731363A668}" dt="2022-03-17T12:25:05.935" v="730"/>
        <pc:sldMkLst>
          <pc:docMk/>
          <pc:sldMk cId="1934272263" sldId="1205"/>
        </pc:sldMkLst>
      </pc:sldChg>
      <pc:sldChg chg="addSp delSp modSp new mod">
        <pc:chgData name="김재창" userId="219b8ac3-3aed-4b9f-99c2-03e0662c09a1" providerId="ADAL" clId="{0D66707E-8450-4629-8588-77731363A668}" dt="2022-03-15T04:25:38.063" v="310" actId="14100"/>
        <pc:sldMkLst>
          <pc:docMk/>
          <pc:sldMk cId="635711535" sldId="1219"/>
        </pc:sldMkLst>
        <pc:spChg chg="mod">
          <ac:chgData name="김재창" userId="219b8ac3-3aed-4b9f-99c2-03e0662c09a1" providerId="ADAL" clId="{0D66707E-8450-4629-8588-77731363A668}" dt="2022-03-15T04:14:27.203" v="46" actId="20577"/>
          <ac:spMkLst>
            <pc:docMk/>
            <pc:sldMk cId="635711535" sldId="1219"/>
            <ac:spMk id="2" creationId="{717AD00B-715A-4C05-A46A-A7727EB6B44A}"/>
          </ac:spMkLst>
        </pc:spChg>
        <pc:spChg chg="del">
          <ac:chgData name="김재창" userId="219b8ac3-3aed-4b9f-99c2-03e0662c09a1" providerId="ADAL" clId="{0D66707E-8450-4629-8588-77731363A668}" dt="2022-03-15T04:16:52.148" v="47" actId="478"/>
          <ac:spMkLst>
            <pc:docMk/>
            <pc:sldMk cId="635711535" sldId="1219"/>
            <ac:spMk id="3" creationId="{20D03861-B786-4CD9-B520-093D275DB5F0}"/>
          </ac:spMkLst>
        </pc:spChg>
        <pc:spChg chg="add del">
          <ac:chgData name="김재창" userId="219b8ac3-3aed-4b9f-99c2-03e0662c09a1" providerId="ADAL" clId="{0D66707E-8450-4629-8588-77731363A668}" dt="2022-03-15T04:17:07.539" v="50" actId="478"/>
          <ac:spMkLst>
            <pc:docMk/>
            <pc:sldMk cId="635711535" sldId="1219"/>
            <ac:spMk id="4" creationId="{DC3137DB-D9DB-491E-A3DE-F1D074005B9B}"/>
          </ac:spMkLst>
        </pc:spChg>
        <pc:spChg chg="add mod">
          <ac:chgData name="김재창" userId="219b8ac3-3aed-4b9f-99c2-03e0662c09a1" providerId="ADAL" clId="{0D66707E-8450-4629-8588-77731363A668}" dt="2022-03-15T04:20:16.405" v="181" actId="1076"/>
          <ac:spMkLst>
            <pc:docMk/>
            <pc:sldMk cId="635711535" sldId="1219"/>
            <ac:spMk id="5" creationId="{4A1ACCF3-ABE6-4054-93F0-290E9BBB7558}"/>
          </ac:spMkLst>
        </pc:spChg>
        <pc:spChg chg="add mod">
          <ac:chgData name="김재창" userId="219b8ac3-3aed-4b9f-99c2-03e0662c09a1" providerId="ADAL" clId="{0D66707E-8450-4629-8588-77731363A668}" dt="2022-03-15T04:19:00.380" v="139" actId="20577"/>
          <ac:spMkLst>
            <pc:docMk/>
            <pc:sldMk cId="635711535" sldId="1219"/>
            <ac:spMk id="6" creationId="{7C7DA3D6-33AB-4B87-9987-16BB1237E662}"/>
          </ac:spMkLst>
        </pc:spChg>
        <pc:spChg chg="add mod">
          <ac:chgData name="김재창" userId="219b8ac3-3aed-4b9f-99c2-03e0662c09a1" providerId="ADAL" clId="{0D66707E-8450-4629-8588-77731363A668}" dt="2022-03-15T04:21:39.482" v="218" actId="20577"/>
          <ac:spMkLst>
            <pc:docMk/>
            <pc:sldMk cId="635711535" sldId="1219"/>
            <ac:spMk id="7" creationId="{1603EFC4-8E90-470D-85A4-B155FCFDB85F}"/>
          </ac:spMkLst>
        </pc:spChg>
        <pc:spChg chg="add mod">
          <ac:chgData name="김재창" userId="219b8ac3-3aed-4b9f-99c2-03e0662c09a1" providerId="ADAL" clId="{0D66707E-8450-4629-8588-77731363A668}" dt="2022-03-15T04:20:16.405" v="181" actId="1076"/>
          <ac:spMkLst>
            <pc:docMk/>
            <pc:sldMk cId="635711535" sldId="1219"/>
            <ac:spMk id="8" creationId="{15BF3049-8EDF-464D-A59C-63589BADC1C4}"/>
          </ac:spMkLst>
        </pc:spChg>
        <pc:spChg chg="add mod">
          <ac:chgData name="김재창" userId="219b8ac3-3aed-4b9f-99c2-03e0662c09a1" providerId="ADAL" clId="{0D66707E-8450-4629-8588-77731363A668}" dt="2022-03-15T04:20:16.405" v="181" actId="1076"/>
          <ac:spMkLst>
            <pc:docMk/>
            <pc:sldMk cId="635711535" sldId="1219"/>
            <ac:spMk id="9" creationId="{CA28AE87-512E-4321-B1C6-59866C57BACA}"/>
          </ac:spMkLst>
        </pc:spChg>
        <pc:spChg chg="add mod">
          <ac:chgData name="김재창" userId="219b8ac3-3aed-4b9f-99c2-03e0662c09a1" providerId="ADAL" clId="{0D66707E-8450-4629-8588-77731363A668}" dt="2022-03-15T04:20:55.510" v="195" actId="1076"/>
          <ac:spMkLst>
            <pc:docMk/>
            <pc:sldMk cId="635711535" sldId="1219"/>
            <ac:spMk id="10" creationId="{260AED69-0856-4786-A69E-4006DEECBC66}"/>
          </ac:spMkLst>
        </pc:spChg>
        <pc:spChg chg="add mod">
          <ac:chgData name="김재창" userId="219b8ac3-3aed-4b9f-99c2-03e0662c09a1" providerId="ADAL" clId="{0D66707E-8450-4629-8588-77731363A668}" dt="2022-03-15T04:23:52.666" v="257" actId="13822"/>
          <ac:spMkLst>
            <pc:docMk/>
            <pc:sldMk cId="635711535" sldId="1219"/>
            <ac:spMk id="11" creationId="{ABBF0430-5E77-4B31-9289-4B488222B2C2}"/>
          </ac:spMkLst>
        </pc:spChg>
        <pc:spChg chg="add mod">
          <ac:chgData name="김재창" userId="219b8ac3-3aed-4b9f-99c2-03e0662c09a1" providerId="ADAL" clId="{0D66707E-8450-4629-8588-77731363A668}" dt="2022-03-15T04:21:30.524" v="214" actId="1076"/>
          <ac:spMkLst>
            <pc:docMk/>
            <pc:sldMk cId="635711535" sldId="1219"/>
            <ac:spMk id="12" creationId="{A2BFC7FC-1AAB-4BE1-B78D-62CAC19E65F9}"/>
          </ac:spMkLst>
        </pc:spChg>
        <pc:spChg chg="add mod">
          <ac:chgData name="김재창" userId="219b8ac3-3aed-4b9f-99c2-03e0662c09a1" providerId="ADAL" clId="{0D66707E-8450-4629-8588-77731363A668}" dt="2022-03-15T04:21:36.346" v="216" actId="20577"/>
          <ac:spMkLst>
            <pc:docMk/>
            <pc:sldMk cId="635711535" sldId="1219"/>
            <ac:spMk id="13" creationId="{1A8D61B8-586A-4E96-854F-064C676FB8AC}"/>
          </ac:spMkLst>
        </pc:spChg>
        <pc:spChg chg="add mod">
          <ac:chgData name="김재창" userId="219b8ac3-3aed-4b9f-99c2-03e0662c09a1" providerId="ADAL" clId="{0D66707E-8450-4629-8588-77731363A668}" dt="2022-03-15T04:22:06.352" v="226" actId="20577"/>
          <ac:spMkLst>
            <pc:docMk/>
            <pc:sldMk cId="635711535" sldId="1219"/>
            <ac:spMk id="18" creationId="{BE7A7C92-4554-470C-9524-B744474B4C4A}"/>
          </ac:spMkLst>
        </pc:spChg>
        <pc:spChg chg="add mod">
          <ac:chgData name="김재창" userId="219b8ac3-3aed-4b9f-99c2-03e0662c09a1" providerId="ADAL" clId="{0D66707E-8450-4629-8588-77731363A668}" dt="2022-03-15T04:25:12.838" v="305" actId="17032"/>
          <ac:spMkLst>
            <pc:docMk/>
            <pc:sldMk cId="635711535" sldId="1219"/>
            <ac:spMk id="19" creationId="{1E44E6B4-8D19-43A0-98B3-53C6FA642E6F}"/>
          </ac:spMkLst>
        </pc:spChg>
        <pc:spChg chg="add del mod">
          <ac:chgData name="김재창" userId="219b8ac3-3aed-4b9f-99c2-03e0662c09a1" providerId="ADAL" clId="{0D66707E-8450-4629-8588-77731363A668}" dt="2022-03-15T04:24:03.017" v="264" actId="478"/>
          <ac:spMkLst>
            <pc:docMk/>
            <pc:sldMk cId="635711535" sldId="1219"/>
            <ac:spMk id="38" creationId="{102C06DB-E72A-427E-8537-EEE56192FF19}"/>
          </ac:spMkLst>
        </pc:spChg>
        <pc:spChg chg="add mod">
          <ac:chgData name="김재창" userId="219b8ac3-3aed-4b9f-99c2-03e0662c09a1" providerId="ADAL" clId="{0D66707E-8450-4629-8588-77731363A668}" dt="2022-03-15T04:23:58.583" v="260" actId="571"/>
          <ac:spMkLst>
            <pc:docMk/>
            <pc:sldMk cId="635711535" sldId="1219"/>
            <ac:spMk id="39" creationId="{D1EA169C-A529-4FAF-B023-5016C7773EB7}"/>
          </ac:spMkLst>
        </pc:spChg>
        <pc:spChg chg="add mod">
          <ac:chgData name="김재창" userId="219b8ac3-3aed-4b9f-99c2-03e0662c09a1" providerId="ADAL" clId="{0D66707E-8450-4629-8588-77731363A668}" dt="2022-03-15T04:23:58.583" v="260" actId="571"/>
          <ac:spMkLst>
            <pc:docMk/>
            <pc:sldMk cId="635711535" sldId="1219"/>
            <ac:spMk id="40" creationId="{6CD75E33-AD58-4FE1-A2F3-A843FC1C02F5}"/>
          </ac:spMkLst>
        </pc:spChg>
        <pc:spChg chg="add mod">
          <ac:chgData name="김재창" userId="219b8ac3-3aed-4b9f-99c2-03e0662c09a1" providerId="ADAL" clId="{0D66707E-8450-4629-8588-77731363A668}" dt="2022-03-15T04:25:08.403" v="304" actId="14100"/>
          <ac:spMkLst>
            <pc:docMk/>
            <pc:sldMk cId="635711535" sldId="1219"/>
            <ac:spMk id="41" creationId="{DF489593-C506-4237-9DC4-74E9F6F834A0}"/>
          </ac:spMkLst>
        </pc:spChg>
        <pc:spChg chg="add mod">
          <ac:chgData name="김재창" userId="219b8ac3-3aed-4b9f-99c2-03e0662c09a1" providerId="ADAL" clId="{0D66707E-8450-4629-8588-77731363A668}" dt="2022-03-15T04:24:46.747" v="294" actId="1076"/>
          <ac:spMkLst>
            <pc:docMk/>
            <pc:sldMk cId="635711535" sldId="1219"/>
            <ac:spMk id="42" creationId="{7A3F2E34-E819-42A1-8D71-F6C1908E5F6B}"/>
          </ac:spMkLst>
        </pc:spChg>
        <pc:spChg chg="add mod">
          <ac:chgData name="김재창" userId="219b8ac3-3aed-4b9f-99c2-03e0662c09a1" providerId="ADAL" clId="{0D66707E-8450-4629-8588-77731363A668}" dt="2022-03-15T04:24:32.853" v="292" actId="1076"/>
          <ac:spMkLst>
            <pc:docMk/>
            <pc:sldMk cId="635711535" sldId="1219"/>
            <ac:spMk id="43" creationId="{B540C319-7088-4E10-AC90-7A0A2683C84E}"/>
          </ac:spMkLst>
        </pc:spChg>
        <pc:spChg chg="add mod">
          <ac:chgData name="김재창" userId="219b8ac3-3aed-4b9f-99c2-03e0662c09a1" providerId="ADAL" clId="{0D66707E-8450-4629-8588-77731363A668}" dt="2022-03-15T04:25:08.403" v="304" actId="14100"/>
          <ac:spMkLst>
            <pc:docMk/>
            <pc:sldMk cId="635711535" sldId="1219"/>
            <ac:spMk id="44" creationId="{DB102ECC-2210-4A56-9726-6BC8BFED6A7A}"/>
          </ac:spMkLst>
        </pc:spChg>
        <pc:cxnChg chg="add mod">
          <ac:chgData name="김재창" userId="219b8ac3-3aed-4b9f-99c2-03e0662c09a1" providerId="ADAL" clId="{0D66707E-8450-4629-8588-77731363A668}" dt="2022-03-15T04:22:45.585" v="229" actId="13822"/>
          <ac:cxnSpMkLst>
            <pc:docMk/>
            <pc:sldMk cId="635711535" sldId="1219"/>
            <ac:cxnSpMk id="15" creationId="{9E377E47-7404-477B-97B2-D67CE9BEB444}"/>
          </ac:cxnSpMkLst>
        </pc:cxnChg>
        <pc:cxnChg chg="add mod">
          <ac:chgData name="김재창" userId="219b8ac3-3aed-4b9f-99c2-03e0662c09a1" providerId="ADAL" clId="{0D66707E-8450-4629-8588-77731363A668}" dt="2022-03-15T04:23:07.265" v="238" actId="14100"/>
          <ac:cxnSpMkLst>
            <pc:docMk/>
            <pc:sldMk cId="635711535" sldId="1219"/>
            <ac:cxnSpMk id="20" creationId="{2F212655-215A-4757-973B-8C08CC3A9D1C}"/>
          </ac:cxnSpMkLst>
        </pc:cxnChg>
        <pc:cxnChg chg="add mod">
          <ac:chgData name="김재창" userId="219b8ac3-3aed-4b9f-99c2-03e0662c09a1" providerId="ADAL" clId="{0D66707E-8450-4629-8588-77731363A668}" dt="2022-03-15T04:23:05.849" v="237" actId="14100"/>
          <ac:cxnSpMkLst>
            <pc:docMk/>
            <pc:sldMk cId="635711535" sldId="1219"/>
            <ac:cxnSpMk id="23" creationId="{676B2A99-6F18-41BD-910F-D7B14BC98707}"/>
          </ac:cxnSpMkLst>
        </pc:cxnChg>
        <pc:cxnChg chg="add mod">
          <ac:chgData name="김재창" userId="219b8ac3-3aed-4b9f-99c2-03e0662c09a1" providerId="ADAL" clId="{0D66707E-8450-4629-8588-77731363A668}" dt="2022-03-15T04:23:10.867" v="240" actId="14100"/>
          <ac:cxnSpMkLst>
            <pc:docMk/>
            <pc:sldMk cId="635711535" sldId="1219"/>
            <ac:cxnSpMk id="26" creationId="{D9DD9230-D487-4891-BB95-2BCF45E9A81B}"/>
          </ac:cxnSpMkLst>
        </pc:cxnChg>
        <pc:cxnChg chg="add mod">
          <ac:chgData name="김재창" userId="219b8ac3-3aed-4b9f-99c2-03e0662c09a1" providerId="ADAL" clId="{0D66707E-8450-4629-8588-77731363A668}" dt="2022-03-15T04:23:19.707" v="244" actId="14100"/>
          <ac:cxnSpMkLst>
            <pc:docMk/>
            <pc:sldMk cId="635711535" sldId="1219"/>
            <ac:cxnSpMk id="31" creationId="{A421819A-88CB-4C5A-90E8-E0FEECB8EF84}"/>
          </ac:cxnSpMkLst>
        </pc:cxnChg>
        <pc:cxnChg chg="add mod">
          <ac:chgData name="김재창" userId="219b8ac3-3aed-4b9f-99c2-03e0662c09a1" providerId="ADAL" clId="{0D66707E-8450-4629-8588-77731363A668}" dt="2022-03-15T04:23:24.723" v="247" actId="14100"/>
          <ac:cxnSpMkLst>
            <pc:docMk/>
            <pc:sldMk cId="635711535" sldId="1219"/>
            <ac:cxnSpMk id="35" creationId="{C0011AD8-EB5D-41CA-A385-300A1398AE1F}"/>
          </ac:cxnSpMkLst>
        </pc:cxnChg>
        <pc:cxnChg chg="add mod">
          <ac:chgData name="김재창" userId="219b8ac3-3aed-4b9f-99c2-03e0662c09a1" providerId="ADAL" clId="{0D66707E-8450-4629-8588-77731363A668}" dt="2022-03-15T04:25:21.105" v="307" actId="14100"/>
          <ac:cxnSpMkLst>
            <pc:docMk/>
            <pc:sldMk cId="635711535" sldId="1219"/>
            <ac:cxnSpMk id="45" creationId="{67E6D2A1-BCBE-4CB3-BCC7-B47DF146FE13}"/>
          </ac:cxnSpMkLst>
        </pc:cxnChg>
        <pc:cxnChg chg="add mod">
          <ac:chgData name="김재창" userId="219b8ac3-3aed-4b9f-99c2-03e0662c09a1" providerId="ADAL" clId="{0D66707E-8450-4629-8588-77731363A668}" dt="2022-03-15T04:25:38.063" v="310" actId="14100"/>
          <ac:cxnSpMkLst>
            <pc:docMk/>
            <pc:sldMk cId="635711535" sldId="1219"/>
            <ac:cxnSpMk id="47" creationId="{C1A31348-02A7-474F-B72C-5BAA00D487B8}"/>
          </ac:cxnSpMkLst>
        </pc:cxnChg>
      </pc:sldChg>
      <pc:sldChg chg="new del">
        <pc:chgData name="김재창" userId="219b8ac3-3aed-4b9f-99c2-03e0662c09a1" providerId="ADAL" clId="{0D66707E-8450-4629-8588-77731363A668}" dt="2022-03-15T04:03:55.607" v="3" actId="47"/>
        <pc:sldMkLst>
          <pc:docMk/>
          <pc:sldMk cId="1531706612" sldId="1219"/>
        </pc:sldMkLst>
      </pc:sldChg>
      <pc:sldChg chg="addSp delSp modSp new del mod ord modClrScheme chgLayout">
        <pc:chgData name="김재창" userId="219b8ac3-3aed-4b9f-99c2-03e0662c09a1" providerId="ADAL" clId="{0D66707E-8450-4629-8588-77731363A668}" dt="2022-03-15T04:04:45.880" v="16" actId="47"/>
        <pc:sldMkLst>
          <pc:docMk/>
          <pc:sldMk cId="2654227552" sldId="1219"/>
        </pc:sldMkLst>
        <pc:spChg chg="add del mod ord">
          <ac:chgData name="김재창" userId="219b8ac3-3aed-4b9f-99c2-03e0662c09a1" providerId="ADAL" clId="{0D66707E-8450-4629-8588-77731363A668}" dt="2022-03-15T04:04:42.283" v="13" actId="478"/>
          <ac:spMkLst>
            <pc:docMk/>
            <pc:sldMk cId="2654227552" sldId="1219"/>
            <ac:spMk id="2" creationId="{A8046682-68D7-43C4-B577-51658D632FC7}"/>
          </ac:spMkLst>
        </pc:spChg>
        <pc:spChg chg="add del mod ord">
          <ac:chgData name="김재창" userId="219b8ac3-3aed-4b9f-99c2-03e0662c09a1" providerId="ADAL" clId="{0D66707E-8450-4629-8588-77731363A668}" dt="2022-03-15T04:04:43.645" v="14" actId="478"/>
          <ac:spMkLst>
            <pc:docMk/>
            <pc:sldMk cId="2654227552" sldId="1219"/>
            <ac:spMk id="3" creationId="{154DBC99-0527-41B8-88C2-8F9B399EAC88}"/>
          </ac:spMkLst>
        </pc:spChg>
        <pc:spChg chg="add del mod ord">
          <ac:chgData name="김재창" userId="219b8ac3-3aed-4b9f-99c2-03e0662c09a1" providerId="ADAL" clId="{0D66707E-8450-4629-8588-77731363A668}" dt="2022-03-15T04:04:16.389" v="8" actId="700"/>
          <ac:spMkLst>
            <pc:docMk/>
            <pc:sldMk cId="2654227552" sldId="1219"/>
            <ac:spMk id="4" creationId="{8455B5DB-AC51-44A4-AE6A-844C9623E51A}"/>
          </ac:spMkLst>
        </pc:spChg>
        <pc:spChg chg="add del mod ord">
          <ac:chgData name="김재창" userId="219b8ac3-3aed-4b9f-99c2-03e0662c09a1" providerId="ADAL" clId="{0D66707E-8450-4629-8588-77731363A668}" dt="2022-03-15T04:04:16.389" v="8" actId="700"/>
          <ac:spMkLst>
            <pc:docMk/>
            <pc:sldMk cId="2654227552" sldId="1219"/>
            <ac:spMk id="5" creationId="{31BAB6C3-CDD4-4815-B5BD-922142548537}"/>
          </ac:spMkLst>
        </pc:spChg>
        <pc:spChg chg="add del mod">
          <ac:chgData name="김재창" userId="219b8ac3-3aed-4b9f-99c2-03e0662c09a1" providerId="ADAL" clId="{0D66707E-8450-4629-8588-77731363A668}" dt="2022-03-15T04:04:44.004" v="15"/>
          <ac:spMkLst>
            <pc:docMk/>
            <pc:sldMk cId="2654227552" sldId="1219"/>
            <ac:spMk id="6" creationId="{EE0E9AA5-5E4D-455B-8AB3-28C78CF4485E}"/>
          </ac:spMkLst>
        </pc:spChg>
        <pc:spChg chg="add del mod">
          <ac:chgData name="김재창" userId="219b8ac3-3aed-4b9f-99c2-03e0662c09a1" providerId="ADAL" clId="{0D66707E-8450-4629-8588-77731363A668}" dt="2022-03-15T04:04:44.004" v="15"/>
          <ac:spMkLst>
            <pc:docMk/>
            <pc:sldMk cId="2654227552" sldId="1219"/>
            <ac:spMk id="7" creationId="{6DA2AA87-FE3D-4535-8B56-38A1721F0AAB}"/>
          </ac:spMkLst>
        </pc:spChg>
      </pc:sldChg>
      <pc:sldChg chg="new del">
        <pc:chgData name="김재창" userId="219b8ac3-3aed-4b9f-99c2-03e0662c09a1" providerId="ADAL" clId="{0D66707E-8450-4629-8588-77731363A668}" dt="2022-03-15T04:03:00.421" v="1" actId="47"/>
        <pc:sldMkLst>
          <pc:docMk/>
          <pc:sldMk cId="2888552921" sldId="1219"/>
        </pc:sldMkLst>
      </pc:sldChg>
      <pc:sldChg chg="new del">
        <pc:chgData name="김재창" userId="219b8ac3-3aed-4b9f-99c2-03e0662c09a1" providerId="ADAL" clId="{0D66707E-8450-4629-8588-77731363A668}" dt="2022-03-15T04:06:34.961" v="22" actId="680"/>
        <pc:sldMkLst>
          <pc:docMk/>
          <pc:sldMk cId="2918060516" sldId="1219"/>
        </pc:sldMkLst>
      </pc:sldChg>
      <pc:sldChg chg="addSp delSp modSp add mod">
        <pc:chgData name="김재창" userId="219b8ac3-3aed-4b9f-99c2-03e0662c09a1" providerId="ADAL" clId="{0D66707E-8450-4629-8588-77731363A668}" dt="2022-03-20T11:21:31.282" v="2826" actId="478"/>
        <pc:sldMkLst>
          <pc:docMk/>
          <pc:sldMk cId="2137777747" sldId="1220"/>
        </pc:sldMkLst>
        <pc:spChg chg="mod">
          <ac:chgData name="김재창" userId="219b8ac3-3aed-4b9f-99c2-03e0662c09a1" providerId="ADAL" clId="{0D66707E-8450-4629-8588-77731363A668}" dt="2022-03-15T04:26:30.904" v="325" actId="20577"/>
          <ac:spMkLst>
            <pc:docMk/>
            <pc:sldMk cId="2137777747" sldId="1220"/>
            <ac:spMk id="2" creationId="{717AD00B-715A-4C05-A46A-A7727EB6B44A}"/>
          </ac:spMkLst>
        </pc:spChg>
        <pc:spChg chg="del">
          <ac:chgData name="김재창" userId="219b8ac3-3aed-4b9f-99c2-03e0662c09a1" providerId="ADAL" clId="{0D66707E-8450-4629-8588-77731363A668}" dt="2022-03-15T04:26:33.107" v="326" actId="478"/>
          <ac:spMkLst>
            <pc:docMk/>
            <pc:sldMk cId="2137777747" sldId="1220"/>
            <ac:spMk id="5" creationId="{4A1ACCF3-ABE6-4054-93F0-290E9BBB7558}"/>
          </ac:spMkLst>
        </pc:spChg>
        <pc:spChg chg="del">
          <ac:chgData name="김재창" userId="219b8ac3-3aed-4b9f-99c2-03e0662c09a1" providerId="ADAL" clId="{0D66707E-8450-4629-8588-77731363A668}" dt="2022-03-15T04:26:33.107" v="326" actId="478"/>
          <ac:spMkLst>
            <pc:docMk/>
            <pc:sldMk cId="2137777747" sldId="1220"/>
            <ac:spMk id="8" creationId="{15BF3049-8EDF-464D-A59C-63589BADC1C4}"/>
          </ac:spMkLst>
        </pc:spChg>
        <pc:spChg chg="del">
          <ac:chgData name="김재창" userId="219b8ac3-3aed-4b9f-99c2-03e0662c09a1" providerId="ADAL" clId="{0D66707E-8450-4629-8588-77731363A668}" dt="2022-03-15T04:26:33.107" v="326" actId="478"/>
          <ac:spMkLst>
            <pc:docMk/>
            <pc:sldMk cId="2137777747" sldId="1220"/>
            <ac:spMk id="9" creationId="{CA28AE87-512E-4321-B1C6-59866C57BACA}"/>
          </ac:spMkLst>
        </pc:spChg>
        <pc:spChg chg="del">
          <ac:chgData name="김재창" userId="219b8ac3-3aed-4b9f-99c2-03e0662c09a1" providerId="ADAL" clId="{0D66707E-8450-4629-8588-77731363A668}" dt="2022-03-15T04:26:33.107" v="326" actId="478"/>
          <ac:spMkLst>
            <pc:docMk/>
            <pc:sldMk cId="2137777747" sldId="1220"/>
            <ac:spMk id="10" creationId="{260AED69-0856-4786-A69E-4006DEECBC66}"/>
          </ac:spMkLst>
        </pc:spChg>
        <pc:spChg chg="del">
          <ac:chgData name="김재창" userId="219b8ac3-3aed-4b9f-99c2-03e0662c09a1" providerId="ADAL" clId="{0D66707E-8450-4629-8588-77731363A668}" dt="2022-03-15T04:26:33.107" v="326" actId="478"/>
          <ac:spMkLst>
            <pc:docMk/>
            <pc:sldMk cId="2137777747" sldId="1220"/>
            <ac:spMk id="11" creationId="{ABBF0430-5E77-4B31-9289-4B488222B2C2}"/>
          </ac:spMkLst>
        </pc:spChg>
        <pc:spChg chg="del">
          <ac:chgData name="김재창" userId="219b8ac3-3aed-4b9f-99c2-03e0662c09a1" providerId="ADAL" clId="{0D66707E-8450-4629-8588-77731363A668}" dt="2022-03-15T04:26:33.107" v="326" actId="478"/>
          <ac:spMkLst>
            <pc:docMk/>
            <pc:sldMk cId="2137777747" sldId="1220"/>
            <ac:spMk id="12" creationId="{A2BFC7FC-1AAB-4BE1-B78D-62CAC19E65F9}"/>
          </ac:spMkLst>
        </pc:spChg>
        <pc:spChg chg="del">
          <ac:chgData name="김재창" userId="219b8ac3-3aed-4b9f-99c2-03e0662c09a1" providerId="ADAL" clId="{0D66707E-8450-4629-8588-77731363A668}" dt="2022-03-15T04:26:33.107" v="326" actId="478"/>
          <ac:spMkLst>
            <pc:docMk/>
            <pc:sldMk cId="2137777747" sldId="1220"/>
            <ac:spMk id="13" creationId="{1A8D61B8-586A-4E96-854F-064C676FB8AC}"/>
          </ac:spMkLst>
        </pc:spChg>
        <pc:spChg chg="del">
          <ac:chgData name="김재창" userId="219b8ac3-3aed-4b9f-99c2-03e0662c09a1" providerId="ADAL" clId="{0D66707E-8450-4629-8588-77731363A668}" dt="2022-03-15T04:26:33.107" v="326" actId="478"/>
          <ac:spMkLst>
            <pc:docMk/>
            <pc:sldMk cId="2137777747" sldId="1220"/>
            <ac:spMk id="18" creationId="{BE7A7C92-4554-470C-9524-B744474B4C4A}"/>
          </ac:spMkLst>
        </pc:spChg>
        <pc:spChg chg="del">
          <ac:chgData name="김재창" userId="219b8ac3-3aed-4b9f-99c2-03e0662c09a1" providerId="ADAL" clId="{0D66707E-8450-4629-8588-77731363A668}" dt="2022-03-15T04:26:33.107" v="326" actId="478"/>
          <ac:spMkLst>
            <pc:docMk/>
            <pc:sldMk cId="2137777747" sldId="1220"/>
            <ac:spMk id="19" creationId="{1E44E6B4-8D19-43A0-98B3-53C6FA642E6F}"/>
          </ac:spMkLst>
        </pc:spChg>
        <pc:spChg chg="add mod">
          <ac:chgData name="김재창" userId="219b8ac3-3aed-4b9f-99c2-03e0662c09a1" providerId="ADAL" clId="{0D66707E-8450-4629-8588-77731363A668}" dt="2022-03-15T05:16:48.027" v="721" actId="20577"/>
          <ac:spMkLst>
            <pc:docMk/>
            <pc:sldMk cId="2137777747" sldId="1220"/>
            <ac:spMk id="27" creationId="{94141CCF-EDC6-4C57-9EE1-4F9C8467395C}"/>
          </ac:spMkLst>
        </pc:spChg>
        <pc:inkChg chg="del">
          <ac:chgData name="김재창" userId="219b8ac3-3aed-4b9f-99c2-03e0662c09a1" providerId="ADAL" clId="{0D66707E-8450-4629-8588-77731363A668}" dt="2022-03-20T11:21:31.282" v="2826" actId="478"/>
          <ac:inkMkLst>
            <pc:docMk/>
            <pc:sldMk cId="2137777747" sldId="1220"/>
            <ac:inkMk id="9" creationId="{F852DF37-88DC-4E7C-ADA5-5C9F79463992}"/>
          </ac:inkMkLst>
        </pc:inkChg>
        <pc:cxnChg chg="del mod">
          <ac:chgData name="김재창" userId="219b8ac3-3aed-4b9f-99c2-03e0662c09a1" providerId="ADAL" clId="{0D66707E-8450-4629-8588-77731363A668}" dt="2022-03-15T04:26:33.107" v="326" actId="478"/>
          <ac:cxnSpMkLst>
            <pc:docMk/>
            <pc:sldMk cId="2137777747" sldId="1220"/>
            <ac:cxnSpMk id="15" creationId="{9E377E47-7404-477B-97B2-D67CE9BEB444}"/>
          </ac:cxnSpMkLst>
        </pc:cxnChg>
        <pc:cxnChg chg="del mod">
          <ac:chgData name="김재창" userId="219b8ac3-3aed-4b9f-99c2-03e0662c09a1" providerId="ADAL" clId="{0D66707E-8450-4629-8588-77731363A668}" dt="2022-03-15T04:26:33.107" v="326" actId="478"/>
          <ac:cxnSpMkLst>
            <pc:docMk/>
            <pc:sldMk cId="2137777747" sldId="1220"/>
            <ac:cxnSpMk id="20" creationId="{2F212655-215A-4757-973B-8C08CC3A9D1C}"/>
          </ac:cxnSpMkLst>
        </pc:cxnChg>
        <pc:cxnChg chg="del mod">
          <ac:chgData name="김재창" userId="219b8ac3-3aed-4b9f-99c2-03e0662c09a1" providerId="ADAL" clId="{0D66707E-8450-4629-8588-77731363A668}" dt="2022-03-15T04:26:33.107" v="326" actId="478"/>
          <ac:cxnSpMkLst>
            <pc:docMk/>
            <pc:sldMk cId="2137777747" sldId="1220"/>
            <ac:cxnSpMk id="23" creationId="{676B2A99-6F18-41BD-910F-D7B14BC98707}"/>
          </ac:cxnSpMkLst>
        </pc:cxnChg>
        <pc:cxnChg chg="del mod">
          <ac:chgData name="김재창" userId="219b8ac3-3aed-4b9f-99c2-03e0662c09a1" providerId="ADAL" clId="{0D66707E-8450-4629-8588-77731363A668}" dt="2022-03-15T04:26:33.107" v="326" actId="478"/>
          <ac:cxnSpMkLst>
            <pc:docMk/>
            <pc:sldMk cId="2137777747" sldId="1220"/>
            <ac:cxnSpMk id="26" creationId="{D9DD9230-D487-4891-BB95-2BCF45E9A81B}"/>
          </ac:cxnSpMkLst>
        </pc:cxnChg>
        <pc:cxnChg chg="del mod">
          <ac:chgData name="김재창" userId="219b8ac3-3aed-4b9f-99c2-03e0662c09a1" providerId="ADAL" clId="{0D66707E-8450-4629-8588-77731363A668}" dt="2022-03-15T04:26:33.107" v="326" actId="478"/>
          <ac:cxnSpMkLst>
            <pc:docMk/>
            <pc:sldMk cId="2137777747" sldId="1220"/>
            <ac:cxnSpMk id="31" creationId="{A421819A-88CB-4C5A-90E8-E0FEECB8EF84}"/>
          </ac:cxnSpMkLst>
        </pc:cxnChg>
        <pc:cxnChg chg="del mod">
          <ac:chgData name="김재창" userId="219b8ac3-3aed-4b9f-99c2-03e0662c09a1" providerId="ADAL" clId="{0D66707E-8450-4629-8588-77731363A668}" dt="2022-03-15T04:26:33.107" v="326" actId="478"/>
          <ac:cxnSpMkLst>
            <pc:docMk/>
            <pc:sldMk cId="2137777747" sldId="1220"/>
            <ac:cxnSpMk id="35" creationId="{C0011AD8-EB5D-41CA-A385-300A1398AE1F}"/>
          </ac:cxnSpMkLst>
        </pc:cxnChg>
        <pc:cxnChg chg="del">
          <ac:chgData name="김재창" userId="219b8ac3-3aed-4b9f-99c2-03e0662c09a1" providerId="ADAL" clId="{0D66707E-8450-4629-8588-77731363A668}" dt="2022-03-15T04:26:33.107" v="326" actId="478"/>
          <ac:cxnSpMkLst>
            <pc:docMk/>
            <pc:sldMk cId="2137777747" sldId="1220"/>
            <ac:cxnSpMk id="45" creationId="{67E6D2A1-BCBE-4CB3-BCC7-B47DF146FE13}"/>
          </ac:cxnSpMkLst>
        </pc:cxnChg>
        <pc:cxnChg chg="del mod">
          <ac:chgData name="김재창" userId="219b8ac3-3aed-4b9f-99c2-03e0662c09a1" providerId="ADAL" clId="{0D66707E-8450-4629-8588-77731363A668}" dt="2022-03-15T04:26:33.107" v="326" actId="478"/>
          <ac:cxnSpMkLst>
            <pc:docMk/>
            <pc:sldMk cId="2137777747" sldId="1220"/>
            <ac:cxnSpMk id="47" creationId="{C1A31348-02A7-474F-B72C-5BAA00D487B8}"/>
          </ac:cxnSpMkLst>
        </pc:cxnChg>
      </pc:sldChg>
      <pc:sldChg chg="addSp modSp add mod">
        <pc:chgData name="김재창" userId="219b8ac3-3aed-4b9f-99c2-03e0662c09a1" providerId="ADAL" clId="{0D66707E-8450-4629-8588-77731363A668}" dt="2022-03-15T05:16:54.299" v="725" actId="20577"/>
        <pc:sldMkLst>
          <pc:docMk/>
          <pc:sldMk cId="319972429" sldId="1221"/>
        </pc:sldMkLst>
        <pc:spChg chg="mod">
          <ac:chgData name="김재창" userId="219b8ac3-3aed-4b9f-99c2-03e0662c09a1" providerId="ADAL" clId="{0D66707E-8450-4629-8588-77731363A668}" dt="2022-03-15T04:26:40.084" v="330" actId="6549"/>
          <ac:spMkLst>
            <pc:docMk/>
            <pc:sldMk cId="319972429" sldId="1221"/>
            <ac:spMk id="2" creationId="{717AD00B-715A-4C05-A46A-A7727EB6B44A}"/>
          </ac:spMkLst>
        </pc:spChg>
        <pc:spChg chg="add mod">
          <ac:chgData name="김재창" userId="219b8ac3-3aed-4b9f-99c2-03e0662c09a1" providerId="ADAL" clId="{0D66707E-8450-4629-8588-77731363A668}" dt="2022-03-15T05:16:54.299" v="725" actId="20577"/>
          <ac:spMkLst>
            <pc:docMk/>
            <pc:sldMk cId="319972429" sldId="1221"/>
            <ac:spMk id="9" creationId="{1BE1B014-DABE-4A40-A797-3F2D7484F8AA}"/>
          </ac:spMkLst>
        </pc:spChg>
      </pc:sldChg>
      <pc:sldChg chg="addSp delSp modSp add mod">
        <pc:chgData name="김재창" userId="219b8ac3-3aed-4b9f-99c2-03e0662c09a1" providerId="ADAL" clId="{0D66707E-8450-4629-8588-77731363A668}" dt="2022-03-20T11:21:23.231" v="2825" actId="478"/>
        <pc:sldMkLst>
          <pc:docMk/>
          <pc:sldMk cId="517378961" sldId="1222"/>
        </pc:sldMkLst>
        <pc:spChg chg="mod">
          <ac:chgData name="김재창" userId="219b8ac3-3aed-4b9f-99c2-03e0662c09a1" providerId="ADAL" clId="{0D66707E-8450-4629-8588-77731363A668}" dt="2022-03-15T04:26:44.735" v="337" actId="20577"/>
          <ac:spMkLst>
            <pc:docMk/>
            <pc:sldMk cId="517378961" sldId="1222"/>
            <ac:spMk id="2" creationId="{717AD00B-715A-4C05-A46A-A7727EB6B44A}"/>
          </ac:spMkLst>
        </pc:spChg>
        <pc:spChg chg="add mod">
          <ac:chgData name="김재창" userId="219b8ac3-3aed-4b9f-99c2-03e0662c09a1" providerId="ADAL" clId="{0D66707E-8450-4629-8588-77731363A668}" dt="2022-03-15T04:27:17.588" v="355" actId="1076"/>
          <ac:spMkLst>
            <pc:docMk/>
            <pc:sldMk cId="517378961" sldId="1222"/>
            <ac:spMk id="3" creationId="{8FB0101A-3871-4F43-837E-9C16C4E896E3}"/>
          </ac:spMkLst>
        </pc:spChg>
        <pc:spChg chg="add mod">
          <ac:chgData name="김재창" userId="219b8ac3-3aed-4b9f-99c2-03e0662c09a1" providerId="ADAL" clId="{0D66707E-8450-4629-8588-77731363A668}" dt="2022-03-15T04:27:56.016" v="368" actId="1076"/>
          <ac:spMkLst>
            <pc:docMk/>
            <pc:sldMk cId="517378961" sldId="1222"/>
            <ac:spMk id="10" creationId="{8AD46510-1750-45D1-B68F-37814F9A6A47}"/>
          </ac:spMkLst>
        </pc:spChg>
        <pc:spChg chg="add mod">
          <ac:chgData name="김재창" userId="219b8ac3-3aed-4b9f-99c2-03e0662c09a1" providerId="ADAL" clId="{0D66707E-8450-4629-8588-77731363A668}" dt="2022-03-15T04:27:45.897" v="366" actId="20577"/>
          <ac:spMkLst>
            <pc:docMk/>
            <pc:sldMk cId="517378961" sldId="1222"/>
            <ac:spMk id="11" creationId="{10313E91-87B6-4E4D-9CD4-91C5A4BF9DA2}"/>
          </ac:spMkLst>
        </pc:spChg>
        <pc:spChg chg="add mod">
          <ac:chgData name="김재창" userId="219b8ac3-3aed-4b9f-99c2-03e0662c09a1" providerId="ADAL" clId="{0D66707E-8450-4629-8588-77731363A668}" dt="2022-03-15T04:27:42.186" v="365" actId="20577"/>
          <ac:spMkLst>
            <pc:docMk/>
            <pc:sldMk cId="517378961" sldId="1222"/>
            <ac:spMk id="12" creationId="{C195F537-423B-418F-907F-0B69568CB44D}"/>
          </ac:spMkLst>
        </pc:spChg>
        <pc:spChg chg="add mod">
          <ac:chgData name="김재창" userId="219b8ac3-3aed-4b9f-99c2-03e0662c09a1" providerId="ADAL" clId="{0D66707E-8450-4629-8588-77731363A668}" dt="2022-03-15T04:41:40.549" v="700" actId="14100"/>
          <ac:spMkLst>
            <pc:docMk/>
            <pc:sldMk cId="517378961" sldId="1222"/>
            <ac:spMk id="13" creationId="{6AE6FED2-31B8-4B62-B9D2-C2638E038442}"/>
          </ac:spMkLst>
        </pc:spChg>
        <pc:grpChg chg="del">
          <ac:chgData name="김재창" userId="219b8ac3-3aed-4b9f-99c2-03e0662c09a1" providerId="ADAL" clId="{0D66707E-8450-4629-8588-77731363A668}" dt="2022-03-20T11:21:21.118" v="2824" actId="478"/>
          <ac:grpSpMkLst>
            <pc:docMk/>
            <pc:sldMk cId="517378961" sldId="1222"/>
            <ac:grpSpMk id="61" creationId="{E79A55AC-1204-4FE8-A0EC-62ACD0762E3A}"/>
          </ac:grpSpMkLst>
        </pc:grpChg>
        <pc:grpChg chg="del">
          <ac:chgData name="김재창" userId="219b8ac3-3aed-4b9f-99c2-03e0662c09a1" providerId="ADAL" clId="{0D66707E-8450-4629-8588-77731363A668}" dt="2022-03-20T11:21:21.118" v="2824" actId="478"/>
          <ac:grpSpMkLst>
            <pc:docMk/>
            <pc:sldMk cId="517378961" sldId="1222"/>
            <ac:grpSpMk id="68" creationId="{58671FCA-0142-482A-ABAC-7D1977705CC2}"/>
          </ac:grpSpMkLst>
        </pc:grpChg>
        <pc:inkChg chg="del">
          <ac:chgData name="김재창" userId="219b8ac3-3aed-4b9f-99c2-03e0662c09a1" providerId="ADAL" clId="{0D66707E-8450-4629-8588-77731363A668}" dt="2022-03-20T11:21:21.118" v="2824" actId="478"/>
          <ac:inkMkLst>
            <pc:docMk/>
            <pc:sldMk cId="517378961" sldId="1222"/>
            <ac:inkMk id="49" creationId="{45D53B59-F6DD-4038-8436-2BA4CFFC7BE6}"/>
          </ac:inkMkLst>
        </pc:inkChg>
        <pc:inkChg chg="del">
          <ac:chgData name="김재창" userId="219b8ac3-3aed-4b9f-99c2-03e0662c09a1" providerId="ADAL" clId="{0D66707E-8450-4629-8588-77731363A668}" dt="2022-03-20T11:21:23.231" v="2825" actId="478"/>
          <ac:inkMkLst>
            <pc:docMk/>
            <pc:sldMk cId="517378961" sldId="1222"/>
            <ac:inkMk id="52" creationId="{AE976A7C-EF58-4368-B1B6-12EF2B180592}"/>
          </ac:inkMkLst>
        </pc:inkChg>
        <pc:inkChg chg="del">
          <ac:chgData name="김재창" userId="219b8ac3-3aed-4b9f-99c2-03e0662c09a1" providerId="ADAL" clId="{0D66707E-8450-4629-8588-77731363A668}" dt="2022-03-20T11:21:21.118" v="2824" actId="478"/>
          <ac:inkMkLst>
            <pc:docMk/>
            <pc:sldMk cId="517378961" sldId="1222"/>
            <ac:inkMk id="72" creationId="{9E38764C-6050-453A-9C24-A3AD71B6934D}"/>
          </ac:inkMkLst>
        </pc:inkChg>
      </pc:sldChg>
      <pc:sldChg chg="addSp delSp modSp add mod ord">
        <pc:chgData name="김재창" userId="219b8ac3-3aed-4b9f-99c2-03e0662c09a1" providerId="ADAL" clId="{0D66707E-8450-4629-8588-77731363A668}" dt="2022-03-20T11:21:47.149" v="2829"/>
        <pc:sldMkLst>
          <pc:docMk/>
          <pc:sldMk cId="3607602823" sldId="1223"/>
        </pc:sldMkLst>
        <pc:spChg chg="mod">
          <ac:chgData name="김재창" userId="219b8ac3-3aed-4b9f-99c2-03e0662c09a1" providerId="ADAL" clId="{0D66707E-8450-4629-8588-77731363A668}" dt="2022-03-15T04:42:11.170" v="716" actId="20577"/>
          <ac:spMkLst>
            <pc:docMk/>
            <pc:sldMk cId="3607602823" sldId="1223"/>
            <ac:spMk id="2" creationId="{717AD00B-715A-4C05-A46A-A7727EB6B44A}"/>
          </ac:spMkLst>
        </pc:spChg>
        <pc:spChg chg="del">
          <ac:chgData name="김재창" userId="219b8ac3-3aed-4b9f-99c2-03e0662c09a1" providerId="ADAL" clId="{0D66707E-8450-4629-8588-77731363A668}" dt="2022-03-15T04:30:31.887" v="480" actId="478"/>
          <ac:spMkLst>
            <pc:docMk/>
            <pc:sldMk cId="3607602823" sldId="1223"/>
            <ac:spMk id="3" creationId="{8FB0101A-3871-4F43-837E-9C16C4E896E3}"/>
          </ac:spMkLst>
        </pc:spChg>
        <pc:spChg chg="del">
          <ac:chgData name="김재창" userId="219b8ac3-3aed-4b9f-99c2-03e0662c09a1" providerId="ADAL" clId="{0D66707E-8450-4629-8588-77731363A668}" dt="2022-03-15T04:30:31.887" v="480" actId="478"/>
          <ac:spMkLst>
            <pc:docMk/>
            <pc:sldMk cId="3607602823" sldId="1223"/>
            <ac:spMk id="10" creationId="{8AD46510-1750-45D1-B68F-37814F9A6A47}"/>
          </ac:spMkLst>
        </pc:spChg>
        <pc:spChg chg="del">
          <ac:chgData name="김재창" userId="219b8ac3-3aed-4b9f-99c2-03e0662c09a1" providerId="ADAL" clId="{0D66707E-8450-4629-8588-77731363A668}" dt="2022-03-15T04:30:31.887" v="480" actId="478"/>
          <ac:spMkLst>
            <pc:docMk/>
            <pc:sldMk cId="3607602823" sldId="1223"/>
            <ac:spMk id="11" creationId="{10313E91-87B6-4E4D-9CD4-91C5A4BF9DA2}"/>
          </ac:spMkLst>
        </pc:spChg>
        <pc:spChg chg="del">
          <ac:chgData name="김재창" userId="219b8ac3-3aed-4b9f-99c2-03e0662c09a1" providerId="ADAL" clId="{0D66707E-8450-4629-8588-77731363A668}" dt="2022-03-15T04:30:31.887" v="480" actId="478"/>
          <ac:spMkLst>
            <pc:docMk/>
            <pc:sldMk cId="3607602823" sldId="1223"/>
            <ac:spMk id="12" creationId="{C195F537-423B-418F-907F-0B69568CB44D}"/>
          </ac:spMkLst>
        </pc:spChg>
        <pc:spChg chg="del">
          <ac:chgData name="김재창" userId="219b8ac3-3aed-4b9f-99c2-03e0662c09a1" providerId="ADAL" clId="{0D66707E-8450-4629-8588-77731363A668}" dt="2022-03-15T04:30:31.887" v="480" actId="478"/>
          <ac:spMkLst>
            <pc:docMk/>
            <pc:sldMk cId="3607602823" sldId="1223"/>
            <ac:spMk id="13" creationId="{6AE6FED2-31B8-4B62-B9D2-C2638E038442}"/>
          </ac:spMkLst>
        </pc:spChg>
        <pc:spChg chg="add del mod">
          <ac:chgData name="김재창" userId="219b8ac3-3aed-4b9f-99c2-03e0662c09a1" providerId="ADAL" clId="{0D66707E-8450-4629-8588-77731363A668}" dt="2022-03-15T04:33:07.492" v="505"/>
          <ac:spMkLst>
            <pc:docMk/>
            <pc:sldMk cId="3607602823" sldId="1223"/>
            <ac:spMk id="14" creationId="{2C41CC2E-5A67-4C95-A29A-AFFB04DF4696}"/>
          </ac:spMkLst>
        </pc:spChg>
        <pc:spChg chg="add mod">
          <ac:chgData name="김재창" userId="219b8ac3-3aed-4b9f-99c2-03e0662c09a1" providerId="ADAL" clId="{0D66707E-8450-4629-8588-77731363A668}" dt="2022-03-15T04:39:57.352" v="660" actId="20577"/>
          <ac:spMkLst>
            <pc:docMk/>
            <pc:sldMk cId="3607602823" sldId="1223"/>
            <ac:spMk id="15" creationId="{C73387F7-99A6-4E97-B066-68D9F14680BF}"/>
          </ac:spMkLst>
        </pc:spChg>
        <pc:spChg chg="add mod">
          <ac:chgData name="김재창" userId="219b8ac3-3aed-4b9f-99c2-03e0662c09a1" providerId="ADAL" clId="{0D66707E-8450-4629-8588-77731363A668}" dt="2022-03-15T04:36:22.733" v="527" actId="14100"/>
          <ac:spMkLst>
            <pc:docMk/>
            <pc:sldMk cId="3607602823" sldId="1223"/>
            <ac:spMk id="16" creationId="{62F859C6-1F52-4318-BB2F-1826CC86DC76}"/>
          </ac:spMkLst>
        </pc:spChg>
        <pc:spChg chg="add mod">
          <ac:chgData name="김재창" userId="219b8ac3-3aed-4b9f-99c2-03e0662c09a1" providerId="ADAL" clId="{0D66707E-8450-4629-8588-77731363A668}" dt="2022-03-15T04:36:35.157" v="547" actId="14100"/>
          <ac:spMkLst>
            <pc:docMk/>
            <pc:sldMk cId="3607602823" sldId="1223"/>
            <ac:spMk id="17" creationId="{7EC856FD-98BB-47B3-94E4-C40B0F545B77}"/>
          </ac:spMkLst>
        </pc:spChg>
        <pc:spChg chg="add mod">
          <ac:chgData name="김재창" userId="219b8ac3-3aed-4b9f-99c2-03e0662c09a1" providerId="ADAL" clId="{0D66707E-8450-4629-8588-77731363A668}" dt="2022-03-15T04:40:35.818" v="673" actId="20577"/>
          <ac:spMkLst>
            <pc:docMk/>
            <pc:sldMk cId="3607602823" sldId="1223"/>
            <ac:spMk id="18" creationId="{A210A4F1-91D3-456E-AA95-1F7EA670A5AE}"/>
          </ac:spMkLst>
        </pc:spChg>
      </pc:sldChg>
      <pc:sldChg chg="delSp modSp add del mod">
        <pc:chgData name="김재창" userId="219b8ac3-3aed-4b9f-99c2-03e0662c09a1" providerId="ADAL" clId="{0D66707E-8450-4629-8588-77731363A668}" dt="2022-03-20T11:21:41.567" v="2827" actId="47"/>
        <pc:sldMkLst>
          <pc:docMk/>
          <pc:sldMk cId="117991360" sldId="1224"/>
        </pc:sldMkLst>
        <pc:spChg chg="mod">
          <ac:chgData name="김재창" userId="219b8ac3-3aed-4b9f-99c2-03e0662c09a1" providerId="ADAL" clId="{0D66707E-8450-4629-8588-77731363A668}" dt="2022-03-15T04:42:02.011" v="702"/>
          <ac:spMkLst>
            <pc:docMk/>
            <pc:sldMk cId="117991360" sldId="1224"/>
            <ac:spMk id="2" creationId="{717AD00B-715A-4C05-A46A-A7727EB6B44A}"/>
          </ac:spMkLst>
        </pc:spChg>
        <pc:spChg chg="del">
          <ac:chgData name="김재창" userId="219b8ac3-3aed-4b9f-99c2-03e0662c09a1" providerId="ADAL" clId="{0D66707E-8450-4629-8588-77731363A668}" dt="2022-03-15T04:43:23.603" v="717" actId="478"/>
          <ac:spMkLst>
            <pc:docMk/>
            <pc:sldMk cId="117991360" sldId="1224"/>
            <ac:spMk id="3" creationId="{8FB0101A-3871-4F43-837E-9C16C4E896E3}"/>
          </ac:spMkLst>
        </pc:spChg>
        <pc:spChg chg="del">
          <ac:chgData name="김재창" userId="219b8ac3-3aed-4b9f-99c2-03e0662c09a1" providerId="ADAL" clId="{0D66707E-8450-4629-8588-77731363A668}" dt="2022-03-15T04:43:23.603" v="717" actId="478"/>
          <ac:spMkLst>
            <pc:docMk/>
            <pc:sldMk cId="117991360" sldId="1224"/>
            <ac:spMk id="10" creationId="{8AD46510-1750-45D1-B68F-37814F9A6A47}"/>
          </ac:spMkLst>
        </pc:spChg>
        <pc:spChg chg="del">
          <ac:chgData name="김재창" userId="219b8ac3-3aed-4b9f-99c2-03e0662c09a1" providerId="ADAL" clId="{0D66707E-8450-4629-8588-77731363A668}" dt="2022-03-15T04:43:23.603" v="717" actId="478"/>
          <ac:spMkLst>
            <pc:docMk/>
            <pc:sldMk cId="117991360" sldId="1224"/>
            <ac:spMk id="11" creationId="{10313E91-87B6-4E4D-9CD4-91C5A4BF9DA2}"/>
          </ac:spMkLst>
        </pc:spChg>
        <pc:spChg chg="del">
          <ac:chgData name="김재창" userId="219b8ac3-3aed-4b9f-99c2-03e0662c09a1" providerId="ADAL" clId="{0D66707E-8450-4629-8588-77731363A668}" dt="2022-03-15T04:43:23.603" v="717" actId="478"/>
          <ac:spMkLst>
            <pc:docMk/>
            <pc:sldMk cId="117991360" sldId="1224"/>
            <ac:spMk id="12" creationId="{C195F537-423B-418F-907F-0B69568CB44D}"/>
          </ac:spMkLst>
        </pc:spChg>
        <pc:spChg chg="del">
          <ac:chgData name="김재창" userId="219b8ac3-3aed-4b9f-99c2-03e0662c09a1" providerId="ADAL" clId="{0D66707E-8450-4629-8588-77731363A668}" dt="2022-03-15T04:43:23.603" v="717" actId="478"/>
          <ac:spMkLst>
            <pc:docMk/>
            <pc:sldMk cId="117991360" sldId="1224"/>
            <ac:spMk id="13" creationId="{6AE6FED2-31B8-4B62-B9D2-C2638E038442}"/>
          </ac:spMkLst>
        </pc:spChg>
      </pc:sldChg>
      <pc:sldChg chg="delSp modSp add mod">
        <pc:chgData name="김재창" userId="219b8ac3-3aed-4b9f-99c2-03e0662c09a1" providerId="ADAL" clId="{0D66707E-8450-4629-8588-77731363A668}" dt="2022-03-15T05:23:13.581" v="729" actId="478"/>
        <pc:sldMkLst>
          <pc:docMk/>
          <pc:sldMk cId="1676110970" sldId="1225"/>
        </pc:sldMkLst>
        <pc:spChg chg="mod">
          <ac:chgData name="김재창" userId="219b8ac3-3aed-4b9f-99c2-03e0662c09a1" providerId="ADAL" clId="{0D66707E-8450-4629-8588-77731363A668}" dt="2022-03-15T05:23:08.575" v="727" actId="1076"/>
          <ac:spMkLst>
            <pc:docMk/>
            <pc:sldMk cId="1676110970" sldId="1225"/>
            <ac:spMk id="14" creationId="{108EF8D6-D301-4C77-B7CE-7CFF28FEC1E6}"/>
          </ac:spMkLst>
        </pc:spChg>
        <pc:spChg chg="del">
          <ac:chgData name="김재창" userId="219b8ac3-3aed-4b9f-99c2-03e0662c09a1" providerId="ADAL" clId="{0D66707E-8450-4629-8588-77731363A668}" dt="2022-03-15T05:23:11.126" v="728" actId="478"/>
          <ac:spMkLst>
            <pc:docMk/>
            <pc:sldMk cId="1676110970" sldId="1225"/>
            <ac:spMk id="61" creationId="{3234E7F6-74ED-4648-BB4C-26C4EB072A8C}"/>
          </ac:spMkLst>
        </pc:spChg>
        <pc:grpChg chg="del">
          <ac:chgData name="김재창" userId="219b8ac3-3aed-4b9f-99c2-03e0662c09a1" providerId="ADAL" clId="{0D66707E-8450-4629-8588-77731363A668}" dt="2022-03-15T05:23:11.126" v="728" actId="478"/>
          <ac:grpSpMkLst>
            <pc:docMk/>
            <pc:sldMk cId="1676110970" sldId="1225"/>
            <ac:grpSpMk id="25" creationId="{513999E9-D4AA-4E26-8646-0B841966F9E2}"/>
          </ac:grpSpMkLst>
        </pc:grpChg>
        <pc:cxnChg chg="del mod">
          <ac:chgData name="김재창" userId="219b8ac3-3aed-4b9f-99c2-03e0662c09a1" providerId="ADAL" clId="{0D66707E-8450-4629-8588-77731363A668}" dt="2022-03-15T05:23:13.581" v="729" actId="478"/>
          <ac:cxnSpMkLst>
            <pc:docMk/>
            <pc:sldMk cId="1676110970" sldId="1225"/>
            <ac:cxnSpMk id="17" creationId="{24571035-800C-4A8E-9F6D-2334D835F2AB}"/>
          </ac:cxnSpMkLst>
        </pc:cxnChg>
        <pc:cxnChg chg="mod">
          <ac:chgData name="김재창" userId="219b8ac3-3aed-4b9f-99c2-03e0662c09a1" providerId="ADAL" clId="{0D66707E-8450-4629-8588-77731363A668}" dt="2022-03-15T05:23:11.126" v="728" actId="478"/>
          <ac:cxnSpMkLst>
            <pc:docMk/>
            <pc:sldMk cId="1676110970" sldId="1225"/>
            <ac:cxnSpMk id="36" creationId="{71DEEFD9-5D33-4426-8ECF-2B4D6EC00C5B}"/>
          </ac:cxnSpMkLst>
        </pc:cxnChg>
      </pc:sldChg>
      <pc:sldChg chg="addSp modSp new mod ord">
        <pc:chgData name="김재창" userId="219b8ac3-3aed-4b9f-99c2-03e0662c09a1" providerId="ADAL" clId="{0D66707E-8450-4629-8588-77731363A668}" dt="2022-03-20T11:05:46.061" v="2593" actId="20577"/>
        <pc:sldMkLst>
          <pc:docMk/>
          <pc:sldMk cId="2152747619" sldId="1225"/>
        </pc:sldMkLst>
        <pc:spChg chg="mod">
          <ac:chgData name="김재창" userId="219b8ac3-3aed-4b9f-99c2-03e0662c09a1" providerId="ADAL" clId="{0D66707E-8450-4629-8588-77731363A668}" dt="2022-03-20T10:49:25.329" v="1777"/>
          <ac:spMkLst>
            <pc:docMk/>
            <pc:sldMk cId="2152747619" sldId="1225"/>
            <ac:spMk id="2" creationId="{3B1629E4-C478-40CC-84E4-DF426ED10412}"/>
          </ac:spMkLst>
        </pc:spChg>
        <pc:spChg chg="mod">
          <ac:chgData name="김재창" userId="219b8ac3-3aed-4b9f-99c2-03e0662c09a1" providerId="ADAL" clId="{0D66707E-8450-4629-8588-77731363A668}" dt="2022-03-20T11:05:46.061" v="2593" actId="20577"/>
          <ac:spMkLst>
            <pc:docMk/>
            <pc:sldMk cId="2152747619" sldId="1225"/>
            <ac:spMk id="3" creationId="{067EA981-4D1E-4EC1-809A-35510D2E213B}"/>
          </ac:spMkLst>
        </pc:spChg>
        <pc:picChg chg="add mod">
          <ac:chgData name="김재창" userId="219b8ac3-3aed-4b9f-99c2-03e0662c09a1" providerId="ADAL" clId="{0D66707E-8450-4629-8588-77731363A668}" dt="2022-03-20T10:12:59.020" v="837" actId="1076"/>
          <ac:picMkLst>
            <pc:docMk/>
            <pc:sldMk cId="2152747619" sldId="1225"/>
            <ac:picMk id="5" creationId="{7DB05749-F96B-42CC-BACC-FB5CD8A21640}"/>
          </ac:picMkLst>
        </pc:picChg>
      </pc:sldChg>
      <pc:sldChg chg="addSp delSp modSp add mod">
        <pc:chgData name="김재창" userId="219b8ac3-3aed-4b9f-99c2-03e0662c09a1" providerId="ADAL" clId="{0D66707E-8450-4629-8588-77731363A668}" dt="2022-03-20T11:07:04.101" v="2712"/>
        <pc:sldMkLst>
          <pc:docMk/>
          <pc:sldMk cId="4122704002" sldId="1226"/>
        </pc:sldMkLst>
        <pc:spChg chg="mod">
          <ac:chgData name="김재창" userId="219b8ac3-3aed-4b9f-99c2-03e0662c09a1" providerId="ADAL" clId="{0D66707E-8450-4629-8588-77731363A668}" dt="2022-03-20T11:05:22.636" v="2569"/>
          <ac:spMkLst>
            <pc:docMk/>
            <pc:sldMk cId="4122704002" sldId="1226"/>
            <ac:spMk id="2" creationId="{3B1629E4-C478-40CC-84E4-DF426ED10412}"/>
          </ac:spMkLst>
        </pc:spChg>
        <pc:spChg chg="mod">
          <ac:chgData name="김재창" userId="219b8ac3-3aed-4b9f-99c2-03e0662c09a1" providerId="ADAL" clId="{0D66707E-8450-4629-8588-77731363A668}" dt="2022-03-20T11:07:04.101" v="2712"/>
          <ac:spMkLst>
            <pc:docMk/>
            <pc:sldMk cId="4122704002" sldId="1226"/>
            <ac:spMk id="3" creationId="{067EA981-4D1E-4EC1-809A-35510D2E213B}"/>
          </ac:spMkLst>
        </pc:spChg>
        <pc:picChg chg="del">
          <ac:chgData name="김재창" userId="219b8ac3-3aed-4b9f-99c2-03e0662c09a1" providerId="ADAL" clId="{0D66707E-8450-4629-8588-77731363A668}" dt="2022-03-20T10:13:16.551" v="839" actId="478"/>
          <ac:picMkLst>
            <pc:docMk/>
            <pc:sldMk cId="4122704002" sldId="1226"/>
            <ac:picMk id="5" creationId="{7DB05749-F96B-42CC-BACC-FB5CD8A21640}"/>
          </ac:picMkLst>
        </pc:picChg>
        <pc:picChg chg="add del mod">
          <ac:chgData name="김재창" userId="219b8ac3-3aed-4b9f-99c2-03e0662c09a1" providerId="ADAL" clId="{0D66707E-8450-4629-8588-77731363A668}" dt="2022-03-20T10:44:29.716" v="1532" actId="478"/>
          <ac:picMkLst>
            <pc:docMk/>
            <pc:sldMk cId="4122704002" sldId="1226"/>
            <ac:picMk id="6" creationId="{11D593F2-AE95-4689-A880-19D31C187E7F}"/>
          </ac:picMkLst>
        </pc:picChg>
        <pc:picChg chg="add mod modCrop">
          <ac:chgData name="김재창" userId="219b8ac3-3aed-4b9f-99c2-03e0662c09a1" providerId="ADAL" clId="{0D66707E-8450-4629-8588-77731363A668}" dt="2022-03-20T10:45:45.934" v="1549" actId="1076"/>
          <ac:picMkLst>
            <pc:docMk/>
            <pc:sldMk cId="4122704002" sldId="1226"/>
            <ac:picMk id="8" creationId="{74A97B41-11C8-4172-B8A3-3D93B8F89CBF}"/>
          </ac:picMkLst>
        </pc:picChg>
        <pc:picChg chg="add mod modCrop">
          <ac:chgData name="김재창" userId="219b8ac3-3aed-4b9f-99c2-03e0662c09a1" providerId="ADAL" clId="{0D66707E-8450-4629-8588-77731363A668}" dt="2022-03-20T10:45:38.726" v="1546" actId="14100"/>
          <ac:picMkLst>
            <pc:docMk/>
            <pc:sldMk cId="4122704002" sldId="1226"/>
            <ac:picMk id="10" creationId="{D25E6D67-4746-440C-A10A-3B1C97AE8692}"/>
          </ac:picMkLst>
        </pc:picChg>
      </pc:sldChg>
      <pc:sldChg chg="addSp delSp modSp new mod">
        <pc:chgData name="김재창" userId="219b8ac3-3aed-4b9f-99c2-03e0662c09a1" providerId="ADAL" clId="{0D66707E-8450-4629-8588-77731363A668}" dt="2022-03-20T11:08:36.892" v="2774" actId="478"/>
        <pc:sldMkLst>
          <pc:docMk/>
          <pc:sldMk cId="1191587219" sldId="1227"/>
        </pc:sldMkLst>
        <pc:spChg chg="mod">
          <ac:chgData name="김재창" userId="219b8ac3-3aed-4b9f-99c2-03e0662c09a1" providerId="ADAL" clId="{0D66707E-8450-4629-8588-77731363A668}" dt="2022-03-20T10:13:53.484" v="888" actId="20577"/>
          <ac:spMkLst>
            <pc:docMk/>
            <pc:sldMk cId="1191587219" sldId="1227"/>
            <ac:spMk id="2" creationId="{D81D2EB9-2421-4213-8146-14DFDEA04635}"/>
          </ac:spMkLst>
        </pc:spChg>
        <pc:spChg chg="mod">
          <ac:chgData name="김재창" userId="219b8ac3-3aed-4b9f-99c2-03e0662c09a1" providerId="ADAL" clId="{0D66707E-8450-4629-8588-77731363A668}" dt="2022-03-20T10:51:15.874" v="1827" actId="20577"/>
          <ac:spMkLst>
            <pc:docMk/>
            <pc:sldMk cId="1191587219" sldId="1227"/>
            <ac:spMk id="3" creationId="{829C0C87-195C-4EF1-8BF0-86DD004FCF32}"/>
          </ac:spMkLst>
        </pc:spChg>
        <pc:spChg chg="add mod">
          <ac:chgData name="김재창" userId="219b8ac3-3aed-4b9f-99c2-03e0662c09a1" providerId="ADAL" clId="{0D66707E-8450-4629-8588-77731363A668}" dt="2022-03-20T10:36:37.124" v="1394" actId="20577"/>
          <ac:spMkLst>
            <pc:docMk/>
            <pc:sldMk cId="1191587219" sldId="1227"/>
            <ac:spMk id="4" creationId="{7F79312B-44C0-47DF-845A-252807937266}"/>
          </ac:spMkLst>
        </pc:spChg>
        <pc:spChg chg="add mod">
          <ac:chgData name="김재창" userId="219b8ac3-3aed-4b9f-99c2-03e0662c09a1" providerId="ADAL" clId="{0D66707E-8450-4629-8588-77731363A668}" dt="2022-03-20T10:50:53.922" v="1782" actId="1076"/>
          <ac:spMkLst>
            <pc:docMk/>
            <pc:sldMk cId="1191587219" sldId="1227"/>
            <ac:spMk id="5" creationId="{D6CF88EC-3D71-4FB2-98E0-CAFC88F5E540}"/>
          </ac:spMkLst>
        </pc:spChg>
        <pc:spChg chg="add mod">
          <ac:chgData name="김재창" userId="219b8ac3-3aed-4b9f-99c2-03e0662c09a1" providerId="ADAL" clId="{0D66707E-8450-4629-8588-77731363A668}" dt="2022-03-20T10:50:53.922" v="1782" actId="1076"/>
          <ac:spMkLst>
            <pc:docMk/>
            <pc:sldMk cId="1191587219" sldId="1227"/>
            <ac:spMk id="6" creationId="{8A046F06-9FD7-4717-973B-266DED88B6F2}"/>
          </ac:spMkLst>
        </pc:spChg>
        <pc:spChg chg="add del mod">
          <ac:chgData name="김재창" userId="219b8ac3-3aed-4b9f-99c2-03e0662c09a1" providerId="ADAL" clId="{0D66707E-8450-4629-8588-77731363A668}" dt="2022-03-20T11:08:36.892" v="2774" actId="478"/>
          <ac:spMkLst>
            <pc:docMk/>
            <pc:sldMk cId="1191587219" sldId="1227"/>
            <ac:spMk id="7" creationId="{66D20826-32CA-41E2-8F41-7FBBCB023362}"/>
          </ac:spMkLst>
        </pc:spChg>
        <pc:spChg chg="add mod">
          <ac:chgData name="김재창" userId="219b8ac3-3aed-4b9f-99c2-03e0662c09a1" providerId="ADAL" clId="{0D66707E-8450-4629-8588-77731363A668}" dt="2022-03-20T10:36:28.259" v="1384" actId="1076"/>
          <ac:spMkLst>
            <pc:docMk/>
            <pc:sldMk cId="1191587219" sldId="1227"/>
            <ac:spMk id="8" creationId="{6672FDDB-C17C-4BEF-A6EE-3EE87CE4CE2F}"/>
          </ac:spMkLst>
        </pc:spChg>
        <pc:spChg chg="add mod">
          <ac:chgData name="김재창" userId="219b8ac3-3aed-4b9f-99c2-03e0662c09a1" providerId="ADAL" clId="{0D66707E-8450-4629-8588-77731363A668}" dt="2022-03-20T10:43:13.126" v="1520" actId="20577"/>
          <ac:spMkLst>
            <pc:docMk/>
            <pc:sldMk cId="1191587219" sldId="1227"/>
            <ac:spMk id="9" creationId="{3F175559-ABE4-40E0-A0D0-75B7BE3B67AD}"/>
          </ac:spMkLst>
        </pc:spChg>
        <pc:spChg chg="add mod">
          <ac:chgData name="김재창" userId="219b8ac3-3aed-4b9f-99c2-03e0662c09a1" providerId="ADAL" clId="{0D66707E-8450-4629-8588-77731363A668}" dt="2022-03-20T10:43:16.043" v="1522" actId="20577"/>
          <ac:spMkLst>
            <pc:docMk/>
            <pc:sldMk cId="1191587219" sldId="1227"/>
            <ac:spMk id="10" creationId="{A69D0E79-138A-4F46-9FF8-2B9499A47043}"/>
          </ac:spMkLst>
        </pc:spChg>
        <pc:spChg chg="add mod">
          <ac:chgData name="김재창" userId="219b8ac3-3aed-4b9f-99c2-03e0662c09a1" providerId="ADAL" clId="{0D66707E-8450-4629-8588-77731363A668}" dt="2022-03-20T10:43:18.514" v="1524" actId="20577"/>
          <ac:spMkLst>
            <pc:docMk/>
            <pc:sldMk cId="1191587219" sldId="1227"/>
            <ac:spMk id="11" creationId="{D8D39117-7407-4FFE-8448-F2A60A29B71C}"/>
          </ac:spMkLst>
        </pc:spChg>
        <pc:spChg chg="add mod">
          <ac:chgData name="김재창" userId="219b8ac3-3aed-4b9f-99c2-03e0662c09a1" providerId="ADAL" clId="{0D66707E-8450-4629-8588-77731363A668}" dt="2022-03-20T10:43:21.004" v="1526" actId="20577"/>
          <ac:spMkLst>
            <pc:docMk/>
            <pc:sldMk cId="1191587219" sldId="1227"/>
            <ac:spMk id="12" creationId="{3A34C8C4-FA65-46D3-B965-38B4C14856B4}"/>
          </ac:spMkLst>
        </pc:spChg>
        <pc:spChg chg="add mod">
          <ac:chgData name="김재창" userId="219b8ac3-3aed-4b9f-99c2-03e0662c09a1" providerId="ADAL" clId="{0D66707E-8450-4629-8588-77731363A668}" dt="2022-03-20T10:43:23.842" v="1528" actId="20577"/>
          <ac:spMkLst>
            <pc:docMk/>
            <pc:sldMk cId="1191587219" sldId="1227"/>
            <ac:spMk id="13" creationId="{B24115F8-5E1C-449B-8C66-53C3BB8059E5}"/>
          </ac:spMkLst>
        </pc:spChg>
        <pc:spChg chg="add mod">
          <ac:chgData name="김재창" userId="219b8ac3-3aed-4b9f-99c2-03e0662c09a1" providerId="ADAL" clId="{0D66707E-8450-4629-8588-77731363A668}" dt="2022-03-20T10:43:26.484" v="1530" actId="20577"/>
          <ac:spMkLst>
            <pc:docMk/>
            <pc:sldMk cId="1191587219" sldId="1227"/>
            <ac:spMk id="14" creationId="{E77BDA69-B766-44E5-903A-E87686DB93AA}"/>
          </ac:spMkLst>
        </pc:spChg>
        <pc:spChg chg="add mod">
          <ac:chgData name="김재창" userId="219b8ac3-3aed-4b9f-99c2-03e0662c09a1" providerId="ADAL" clId="{0D66707E-8450-4629-8588-77731363A668}" dt="2022-03-20T10:41:28.457" v="1499" actId="1076"/>
          <ac:spMkLst>
            <pc:docMk/>
            <pc:sldMk cId="1191587219" sldId="1227"/>
            <ac:spMk id="30" creationId="{0059EC75-6829-469C-AF05-C7A17071756C}"/>
          </ac:spMkLst>
        </pc:spChg>
        <pc:spChg chg="add mod">
          <ac:chgData name="김재창" userId="219b8ac3-3aed-4b9f-99c2-03e0662c09a1" providerId="ADAL" clId="{0D66707E-8450-4629-8588-77731363A668}" dt="2022-03-20T10:39:42.465" v="1469" actId="6549"/>
          <ac:spMkLst>
            <pc:docMk/>
            <pc:sldMk cId="1191587219" sldId="1227"/>
            <ac:spMk id="31" creationId="{8CE3D856-54EB-4F81-839F-2963EDA107A4}"/>
          </ac:spMkLst>
        </pc:spChg>
        <pc:spChg chg="add mod">
          <ac:chgData name="김재창" userId="219b8ac3-3aed-4b9f-99c2-03e0662c09a1" providerId="ADAL" clId="{0D66707E-8450-4629-8588-77731363A668}" dt="2022-03-20T10:39:39.879" v="1467" actId="571"/>
          <ac:spMkLst>
            <pc:docMk/>
            <pc:sldMk cId="1191587219" sldId="1227"/>
            <ac:spMk id="32" creationId="{B7FD22DB-E758-4A91-93E9-7EC4FF595032}"/>
          </ac:spMkLst>
        </pc:spChg>
        <pc:spChg chg="add mod">
          <ac:chgData name="김재창" userId="219b8ac3-3aed-4b9f-99c2-03e0662c09a1" providerId="ADAL" clId="{0D66707E-8450-4629-8588-77731363A668}" dt="2022-03-20T10:40:02.334" v="1476" actId="14100"/>
          <ac:spMkLst>
            <pc:docMk/>
            <pc:sldMk cId="1191587219" sldId="1227"/>
            <ac:spMk id="33" creationId="{B1632E9A-6BC4-43D0-B917-9276F4757227}"/>
          </ac:spMkLst>
        </pc:spChg>
        <pc:spChg chg="add mod">
          <ac:chgData name="김재창" userId="219b8ac3-3aed-4b9f-99c2-03e0662c09a1" providerId="ADAL" clId="{0D66707E-8450-4629-8588-77731363A668}" dt="2022-03-20T10:39:39.879" v="1467" actId="571"/>
          <ac:spMkLst>
            <pc:docMk/>
            <pc:sldMk cId="1191587219" sldId="1227"/>
            <ac:spMk id="34" creationId="{33B6E64D-1364-47E3-9437-6B58B03E8CA8}"/>
          </ac:spMkLst>
        </pc:spChg>
        <pc:spChg chg="add del mod">
          <ac:chgData name="김재창" userId="219b8ac3-3aed-4b9f-99c2-03e0662c09a1" providerId="ADAL" clId="{0D66707E-8450-4629-8588-77731363A668}" dt="2022-03-20T10:39:46.371" v="1470" actId="478"/>
          <ac:spMkLst>
            <pc:docMk/>
            <pc:sldMk cId="1191587219" sldId="1227"/>
            <ac:spMk id="35" creationId="{AB3E0469-5E9B-45D6-8E8D-94B3F3CFEEBE}"/>
          </ac:spMkLst>
        </pc:spChg>
        <pc:spChg chg="add del mod">
          <ac:chgData name="김재창" userId="219b8ac3-3aed-4b9f-99c2-03e0662c09a1" providerId="ADAL" clId="{0D66707E-8450-4629-8588-77731363A668}" dt="2022-03-20T10:40:00.071" v="1474" actId="478"/>
          <ac:spMkLst>
            <pc:docMk/>
            <pc:sldMk cId="1191587219" sldId="1227"/>
            <ac:spMk id="36" creationId="{F746DB0A-0585-4AB8-9FF3-F0E8447A2C42}"/>
          </ac:spMkLst>
        </pc:spChg>
        <pc:spChg chg="add del mod">
          <ac:chgData name="김재창" userId="219b8ac3-3aed-4b9f-99c2-03e0662c09a1" providerId="ADAL" clId="{0D66707E-8450-4629-8588-77731363A668}" dt="2022-03-20T10:40:00.071" v="1474" actId="478"/>
          <ac:spMkLst>
            <pc:docMk/>
            <pc:sldMk cId="1191587219" sldId="1227"/>
            <ac:spMk id="37" creationId="{64F8A52C-5E1D-4D27-BA60-45E1EACF2301}"/>
          </ac:spMkLst>
        </pc:spChg>
        <pc:spChg chg="add del mod">
          <ac:chgData name="김재창" userId="219b8ac3-3aed-4b9f-99c2-03e0662c09a1" providerId="ADAL" clId="{0D66707E-8450-4629-8588-77731363A668}" dt="2022-03-20T10:39:48.971" v="1473" actId="478"/>
          <ac:spMkLst>
            <pc:docMk/>
            <pc:sldMk cId="1191587219" sldId="1227"/>
            <ac:spMk id="38" creationId="{B3D0282E-033F-48E0-A261-585F66F2E6C4}"/>
          </ac:spMkLst>
        </pc:spChg>
        <pc:spChg chg="add del mod">
          <ac:chgData name="김재창" userId="219b8ac3-3aed-4b9f-99c2-03e0662c09a1" providerId="ADAL" clId="{0D66707E-8450-4629-8588-77731363A668}" dt="2022-03-20T10:42:00.756" v="1508" actId="478"/>
          <ac:spMkLst>
            <pc:docMk/>
            <pc:sldMk cId="1191587219" sldId="1227"/>
            <ac:spMk id="46" creationId="{EF77C3DA-A467-4A17-BE36-E9FF59C79FF6}"/>
          </ac:spMkLst>
        </pc:spChg>
        <pc:spChg chg="add mod">
          <ac:chgData name="김재창" userId="219b8ac3-3aed-4b9f-99c2-03e0662c09a1" providerId="ADAL" clId="{0D66707E-8450-4629-8588-77731363A668}" dt="2022-03-20T10:41:35.816" v="1501" actId="1076"/>
          <ac:spMkLst>
            <pc:docMk/>
            <pc:sldMk cId="1191587219" sldId="1227"/>
            <ac:spMk id="47" creationId="{97BBC8BF-9D51-4318-9CB0-8F23883188D5}"/>
          </ac:spMkLst>
        </pc:spChg>
        <pc:spChg chg="add mod">
          <ac:chgData name="김재창" userId="219b8ac3-3aed-4b9f-99c2-03e0662c09a1" providerId="ADAL" clId="{0D66707E-8450-4629-8588-77731363A668}" dt="2022-03-20T10:41:23.040" v="1497" actId="13822"/>
          <ac:spMkLst>
            <pc:docMk/>
            <pc:sldMk cId="1191587219" sldId="1227"/>
            <ac:spMk id="52" creationId="{09862013-2858-4680-A1D8-6B22C514BDBC}"/>
          </ac:spMkLst>
        </pc:spChg>
        <pc:spChg chg="add mod">
          <ac:chgData name="김재창" userId="219b8ac3-3aed-4b9f-99c2-03e0662c09a1" providerId="ADAL" clId="{0D66707E-8450-4629-8588-77731363A668}" dt="2022-03-20T10:41:31.536" v="1500" actId="571"/>
          <ac:spMkLst>
            <pc:docMk/>
            <pc:sldMk cId="1191587219" sldId="1227"/>
            <ac:spMk id="53" creationId="{5D0E3542-E66D-4639-B4CC-DFDC5CACE00A}"/>
          </ac:spMkLst>
        </pc:spChg>
        <pc:spChg chg="add mod">
          <ac:chgData name="김재창" userId="219b8ac3-3aed-4b9f-99c2-03e0662c09a1" providerId="ADAL" clId="{0D66707E-8450-4629-8588-77731363A668}" dt="2022-03-20T10:42:02.888" v="1509" actId="1076"/>
          <ac:spMkLst>
            <pc:docMk/>
            <pc:sldMk cId="1191587219" sldId="1227"/>
            <ac:spMk id="57" creationId="{6922B35B-A0EF-4B2C-A94C-94B0082F586D}"/>
          </ac:spMkLst>
        </pc:spChg>
        <pc:cxnChg chg="add mod">
          <ac:chgData name="김재창" userId="219b8ac3-3aed-4b9f-99c2-03e0662c09a1" providerId="ADAL" clId="{0D66707E-8450-4629-8588-77731363A668}" dt="2022-03-20T10:37:55.698" v="1420"/>
          <ac:cxnSpMkLst>
            <pc:docMk/>
            <pc:sldMk cId="1191587219" sldId="1227"/>
            <ac:cxnSpMk id="16" creationId="{FC27304F-7BB6-47C0-AA01-82217A3377C9}"/>
          </ac:cxnSpMkLst>
        </pc:cxnChg>
        <pc:cxnChg chg="add mod">
          <ac:chgData name="김재창" userId="219b8ac3-3aed-4b9f-99c2-03e0662c09a1" providerId="ADAL" clId="{0D66707E-8450-4629-8588-77731363A668}" dt="2022-03-20T10:37:59.131" v="1421" actId="571"/>
          <ac:cxnSpMkLst>
            <pc:docMk/>
            <pc:sldMk cId="1191587219" sldId="1227"/>
            <ac:cxnSpMk id="17" creationId="{CA9D2DD5-16D0-45D4-8181-84071E08CC75}"/>
          </ac:cxnSpMkLst>
        </pc:cxnChg>
        <pc:cxnChg chg="add mod">
          <ac:chgData name="김재창" userId="219b8ac3-3aed-4b9f-99c2-03e0662c09a1" providerId="ADAL" clId="{0D66707E-8450-4629-8588-77731363A668}" dt="2022-03-20T10:38:00.939" v="1422" actId="571"/>
          <ac:cxnSpMkLst>
            <pc:docMk/>
            <pc:sldMk cId="1191587219" sldId="1227"/>
            <ac:cxnSpMk id="18" creationId="{6A5C2135-3134-4D49-95C4-1EC97939C4A9}"/>
          </ac:cxnSpMkLst>
        </pc:cxnChg>
        <pc:cxnChg chg="add mod">
          <ac:chgData name="김재창" userId="219b8ac3-3aed-4b9f-99c2-03e0662c09a1" providerId="ADAL" clId="{0D66707E-8450-4629-8588-77731363A668}" dt="2022-03-20T10:38:14.362" v="1425" actId="1076"/>
          <ac:cxnSpMkLst>
            <pc:docMk/>
            <pc:sldMk cId="1191587219" sldId="1227"/>
            <ac:cxnSpMk id="20" creationId="{FD9EC1C0-A67F-4710-987F-713643A03F07}"/>
          </ac:cxnSpMkLst>
        </pc:cxnChg>
        <pc:cxnChg chg="add mod">
          <ac:chgData name="김재창" userId="219b8ac3-3aed-4b9f-99c2-03e0662c09a1" providerId="ADAL" clId="{0D66707E-8450-4629-8588-77731363A668}" dt="2022-03-20T10:38:31.301" v="1434" actId="14100"/>
          <ac:cxnSpMkLst>
            <pc:docMk/>
            <pc:sldMk cId="1191587219" sldId="1227"/>
            <ac:cxnSpMk id="21" creationId="{33034843-07A7-4A39-BAB0-2CF1C0177B0C}"/>
          </ac:cxnSpMkLst>
        </pc:cxnChg>
        <pc:cxnChg chg="add mod">
          <ac:chgData name="김재창" userId="219b8ac3-3aed-4b9f-99c2-03e0662c09a1" providerId="ADAL" clId="{0D66707E-8450-4629-8588-77731363A668}" dt="2022-03-20T10:38:25.463" v="1431" actId="14100"/>
          <ac:cxnSpMkLst>
            <pc:docMk/>
            <pc:sldMk cId="1191587219" sldId="1227"/>
            <ac:cxnSpMk id="23" creationId="{80304E22-93B3-4984-B7F9-8164C364288C}"/>
          </ac:cxnSpMkLst>
        </pc:cxnChg>
        <pc:cxnChg chg="add mod">
          <ac:chgData name="김재창" userId="219b8ac3-3aed-4b9f-99c2-03e0662c09a1" providerId="ADAL" clId="{0D66707E-8450-4629-8588-77731363A668}" dt="2022-03-20T10:38:28.625" v="1433" actId="14100"/>
          <ac:cxnSpMkLst>
            <pc:docMk/>
            <pc:sldMk cId="1191587219" sldId="1227"/>
            <ac:cxnSpMk id="24" creationId="{28373D30-0309-46D5-AEE8-AD69C4028856}"/>
          </ac:cxnSpMkLst>
        </pc:cxnChg>
        <pc:cxnChg chg="add del mod">
          <ac:chgData name="김재창" userId="219b8ac3-3aed-4b9f-99c2-03e0662c09a1" providerId="ADAL" clId="{0D66707E-8450-4629-8588-77731363A668}" dt="2022-03-20T10:40:00.071" v="1474" actId="478"/>
          <ac:cxnSpMkLst>
            <pc:docMk/>
            <pc:sldMk cId="1191587219" sldId="1227"/>
            <ac:cxnSpMk id="39" creationId="{EF08524A-D94C-4768-89C9-9BB6EBA8CFA1}"/>
          </ac:cxnSpMkLst>
        </pc:cxnChg>
        <pc:cxnChg chg="add del mod">
          <ac:chgData name="김재창" userId="219b8ac3-3aed-4b9f-99c2-03e0662c09a1" providerId="ADAL" clId="{0D66707E-8450-4629-8588-77731363A668}" dt="2022-03-20T10:40:00.071" v="1474" actId="478"/>
          <ac:cxnSpMkLst>
            <pc:docMk/>
            <pc:sldMk cId="1191587219" sldId="1227"/>
            <ac:cxnSpMk id="40" creationId="{E0482759-04B5-4AAE-962A-F250FC1003A9}"/>
          </ac:cxnSpMkLst>
        </pc:cxnChg>
        <pc:cxnChg chg="add del mod">
          <ac:chgData name="김재창" userId="219b8ac3-3aed-4b9f-99c2-03e0662c09a1" providerId="ADAL" clId="{0D66707E-8450-4629-8588-77731363A668}" dt="2022-03-20T10:39:48.515" v="1472" actId="478"/>
          <ac:cxnSpMkLst>
            <pc:docMk/>
            <pc:sldMk cId="1191587219" sldId="1227"/>
            <ac:cxnSpMk id="41" creationId="{49FC87A9-EB61-46E8-8D57-72FD13C1CDAC}"/>
          </ac:cxnSpMkLst>
        </pc:cxnChg>
        <pc:cxnChg chg="add mod">
          <ac:chgData name="김재창" userId="219b8ac3-3aed-4b9f-99c2-03e0662c09a1" providerId="ADAL" clId="{0D66707E-8450-4629-8588-77731363A668}" dt="2022-03-20T10:39:39.879" v="1467" actId="571"/>
          <ac:cxnSpMkLst>
            <pc:docMk/>
            <pc:sldMk cId="1191587219" sldId="1227"/>
            <ac:cxnSpMk id="42" creationId="{C80EA088-7C19-4EF2-8DC8-6D698C79AEC0}"/>
          </ac:cxnSpMkLst>
        </pc:cxnChg>
        <pc:cxnChg chg="add mod">
          <ac:chgData name="김재창" userId="219b8ac3-3aed-4b9f-99c2-03e0662c09a1" providerId="ADAL" clId="{0D66707E-8450-4629-8588-77731363A668}" dt="2022-03-20T10:39:39.879" v="1467" actId="571"/>
          <ac:cxnSpMkLst>
            <pc:docMk/>
            <pc:sldMk cId="1191587219" sldId="1227"/>
            <ac:cxnSpMk id="43" creationId="{C99AC1C3-4BFF-4F0D-AF5F-727628699A86}"/>
          </ac:cxnSpMkLst>
        </pc:cxnChg>
        <pc:cxnChg chg="add mod">
          <ac:chgData name="김재창" userId="219b8ac3-3aed-4b9f-99c2-03e0662c09a1" providerId="ADAL" clId="{0D66707E-8450-4629-8588-77731363A668}" dt="2022-03-20T10:39:39.879" v="1467" actId="571"/>
          <ac:cxnSpMkLst>
            <pc:docMk/>
            <pc:sldMk cId="1191587219" sldId="1227"/>
            <ac:cxnSpMk id="44" creationId="{82D5AA8C-CF4F-40CC-8149-013AFE01A36C}"/>
          </ac:cxnSpMkLst>
        </pc:cxnChg>
        <pc:cxnChg chg="add del mod">
          <ac:chgData name="김재창" userId="219b8ac3-3aed-4b9f-99c2-03e0662c09a1" providerId="ADAL" clId="{0D66707E-8450-4629-8588-77731363A668}" dt="2022-03-20T10:39:46.739" v="1471" actId="478"/>
          <ac:cxnSpMkLst>
            <pc:docMk/>
            <pc:sldMk cId="1191587219" sldId="1227"/>
            <ac:cxnSpMk id="45" creationId="{CB31F363-E9A1-48F6-A1E4-BF789C22A429}"/>
          </ac:cxnSpMkLst>
        </pc:cxnChg>
        <pc:cxnChg chg="add mod">
          <ac:chgData name="김재창" userId="219b8ac3-3aed-4b9f-99c2-03e0662c09a1" providerId="ADAL" clId="{0D66707E-8450-4629-8588-77731363A668}" dt="2022-03-20T10:40:20.489" v="1484" actId="14100"/>
          <ac:cxnSpMkLst>
            <pc:docMk/>
            <pc:sldMk cId="1191587219" sldId="1227"/>
            <ac:cxnSpMk id="48" creationId="{95D230C5-F01C-41F6-A50D-F3AB6639A896}"/>
          </ac:cxnSpMkLst>
        </pc:cxnChg>
        <pc:cxnChg chg="add mod">
          <ac:chgData name="김재창" userId="219b8ac3-3aed-4b9f-99c2-03e0662c09a1" providerId="ADAL" clId="{0D66707E-8450-4629-8588-77731363A668}" dt="2022-03-20T10:40:24.324" v="1486" actId="14100"/>
          <ac:cxnSpMkLst>
            <pc:docMk/>
            <pc:sldMk cId="1191587219" sldId="1227"/>
            <ac:cxnSpMk id="50" creationId="{73A0D9F9-1FF5-4A56-A148-5B556CE834E9}"/>
          </ac:cxnSpMkLst>
        </pc:cxnChg>
        <pc:cxnChg chg="add mod">
          <ac:chgData name="김재창" userId="219b8ac3-3aed-4b9f-99c2-03e0662c09a1" providerId="ADAL" clId="{0D66707E-8450-4629-8588-77731363A668}" dt="2022-03-20T10:41:52.305" v="1505" actId="14100"/>
          <ac:cxnSpMkLst>
            <pc:docMk/>
            <pc:sldMk cId="1191587219" sldId="1227"/>
            <ac:cxnSpMk id="54" creationId="{CBE6CFDE-D670-4DED-9A24-7C931312F569}"/>
          </ac:cxnSpMkLst>
        </pc:cxnChg>
        <pc:cxnChg chg="add mod">
          <ac:chgData name="김재창" userId="219b8ac3-3aed-4b9f-99c2-03e0662c09a1" providerId="ADAL" clId="{0D66707E-8450-4629-8588-77731363A668}" dt="2022-03-20T11:08:12.811" v="2773" actId="14100"/>
          <ac:cxnSpMkLst>
            <pc:docMk/>
            <pc:sldMk cId="1191587219" sldId="1227"/>
            <ac:cxnSpMk id="59" creationId="{F59E2EB5-D80F-422C-9973-80F64B64A251}"/>
          </ac:cxnSpMkLst>
        </pc:cxnChg>
        <pc:cxnChg chg="add mod">
          <ac:chgData name="김재창" userId="219b8ac3-3aed-4b9f-99c2-03e0662c09a1" providerId="ADAL" clId="{0D66707E-8450-4629-8588-77731363A668}" dt="2022-03-20T11:08:10.441" v="2772" actId="14100"/>
          <ac:cxnSpMkLst>
            <pc:docMk/>
            <pc:sldMk cId="1191587219" sldId="1227"/>
            <ac:cxnSpMk id="61" creationId="{2D49CB91-F02F-4F24-9146-8B95454F884D}"/>
          </ac:cxnSpMkLst>
        </pc:cxnChg>
        <pc:cxnChg chg="add mod">
          <ac:chgData name="김재창" userId="219b8ac3-3aed-4b9f-99c2-03e0662c09a1" providerId="ADAL" clId="{0D66707E-8450-4629-8588-77731363A668}" dt="2022-03-20T10:42:43.008" v="1518" actId="1076"/>
          <ac:cxnSpMkLst>
            <pc:docMk/>
            <pc:sldMk cId="1191587219" sldId="1227"/>
            <ac:cxnSpMk id="63" creationId="{58A8A90B-3D50-4DB3-9673-334A74835830}"/>
          </ac:cxnSpMkLst>
        </pc:cxnChg>
      </pc:sldChg>
      <pc:sldChg chg="modSp mod">
        <pc:chgData name="김재창" userId="219b8ac3-3aed-4b9f-99c2-03e0662c09a1" providerId="ADAL" clId="{0D66707E-8450-4629-8588-77731363A668}" dt="2022-03-21T05:15:01.425" v="4092" actId="20577"/>
        <pc:sldMkLst>
          <pc:docMk/>
          <pc:sldMk cId="740185285" sldId="1228"/>
        </pc:sldMkLst>
        <pc:spChg chg="mod">
          <ac:chgData name="김재창" userId="219b8ac3-3aed-4b9f-99c2-03e0662c09a1" providerId="ADAL" clId="{0D66707E-8450-4629-8588-77731363A668}" dt="2022-03-21T05:15:01.425" v="4092" actId="20577"/>
          <ac:spMkLst>
            <pc:docMk/>
            <pc:sldMk cId="740185285" sldId="1228"/>
            <ac:spMk id="2" creationId="{9D2D3AB6-93D4-4688-8918-0D73655DC30D}"/>
          </ac:spMkLst>
        </pc:spChg>
        <pc:spChg chg="mod">
          <ac:chgData name="김재창" userId="219b8ac3-3aed-4b9f-99c2-03e0662c09a1" providerId="ADAL" clId="{0D66707E-8450-4629-8588-77731363A668}" dt="2022-03-20T11:13:34.016" v="2819"/>
          <ac:spMkLst>
            <pc:docMk/>
            <pc:sldMk cId="740185285" sldId="1228"/>
            <ac:spMk id="7" creationId="{95B7679D-2782-42C3-A628-8D458ADA5FEE}"/>
          </ac:spMkLst>
        </pc:spChg>
        <pc:spChg chg="mod">
          <ac:chgData name="김재창" userId="219b8ac3-3aed-4b9f-99c2-03e0662c09a1" providerId="ADAL" clId="{0D66707E-8450-4629-8588-77731363A668}" dt="2022-03-20T11:10:41.713" v="2776"/>
          <ac:spMkLst>
            <pc:docMk/>
            <pc:sldMk cId="740185285" sldId="1228"/>
            <ac:spMk id="11" creationId="{AE1993FD-CA53-415A-8148-2F6428172F80}"/>
          </ac:spMkLst>
        </pc:spChg>
        <pc:spChg chg="mod">
          <ac:chgData name="김재창" userId="219b8ac3-3aed-4b9f-99c2-03e0662c09a1" providerId="ADAL" clId="{0D66707E-8450-4629-8588-77731363A668}" dt="2022-03-20T11:12:20.783" v="2797" actId="404"/>
          <ac:spMkLst>
            <pc:docMk/>
            <pc:sldMk cId="740185285" sldId="1228"/>
            <ac:spMk id="22" creationId="{DBD749F8-02E4-43D7-BE6D-C2677D730D56}"/>
          </ac:spMkLst>
        </pc:spChg>
        <pc:spChg chg="mod">
          <ac:chgData name="김재창" userId="219b8ac3-3aed-4b9f-99c2-03e0662c09a1" providerId="ADAL" clId="{0D66707E-8450-4629-8588-77731363A668}" dt="2022-03-20T11:12:20.783" v="2797" actId="404"/>
          <ac:spMkLst>
            <pc:docMk/>
            <pc:sldMk cId="740185285" sldId="1228"/>
            <ac:spMk id="23" creationId="{C655DFC8-6F08-4F5F-865C-FE1DD262F1BD}"/>
          </ac:spMkLst>
        </pc:spChg>
        <pc:spChg chg="mod">
          <ac:chgData name="김재창" userId="219b8ac3-3aed-4b9f-99c2-03e0662c09a1" providerId="ADAL" clId="{0D66707E-8450-4629-8588-77731363A668}" dt="2022-03-20T11:13:11.747" v="2818" actId="14100"/>
          <ac:spMkLst>
            <pc:docMk/>
            <pc:sldMk cId="740185285" sldId="1228"/>
            <ac:spMk id="33" creationId="{B52E8D8A-4D0C-413E-B874-C912934C81AC}"/>
          </ac:spMkLst>
        </pc:spChg>
        <pc:spChg chg="mod">
          <ac:chgData name="김재창" userId="219b8ac3-3aed-4b9f-99c2-03e0662c09a1" providerId="ADAL" clId="{0D66707E-8450-4629-8588-77731363A668}" dt="2022-03-20T11:10:48.676" v="2778" actId="20577"/>
          <ac:spMkLst>
            <pc:docMk/>
            <pc:sldMk cId="740185285" sldId="1228"/>
            <ac:spMk id="42" creationId="{F52D954E-68E1-4CE4-96A6-01A849CA8CA3}"/>
          </ac:spMkLst>
        </pc:spChg>
        <pc:spChg chg="mod">
          <ac:chgData name="김재창" userId="219b8ac3-3aed-4b9f-99c2-03e0662c09a1" providerId="ADAL" clId="{0D66707E-8450-4629-8588-77731363A668}" dt="2022-03-20T11:12:36.609" v="2803" actId="404"/>
          <ac:spMkLst>
            <pc:docMk/>
            <pc:sldMk cId="740185285" sldId="1228"/>
            <ac:spMk id="54" creationId="{C3423003-0605-4FBD-B3A9-3BAAAA7F8B96}"/>
          </ac:spMkLst>
        </pc:spChg>
        <pc:spChg chg="mod">
          <ac:chgData name="김재창" userId="219b8ac3-3aed-4b9f-99c2-03e0662c09a1" providerId="ADAL" clId="{0D66707E-8450-4629-8588-77731363A668}" dt="2022-03-20T11:12:43.204" v="2804"/>
          <ac:spMkLst>
            <pc:docMk/>
            <pc:sldMk cId="740185285" sldId="1228"/>
            <ac:spMk id="59" creationId="{FA458F96-CC1A-4628-AC00-6D95B368D40D}"/>
          </ac:spMkLst>
        </pc:spChg>
      </pc:sldChg>
      <pc:sldChg chg="del">
        <pc:chgData name="김재창" userId="219b8ac3-3aed-4b9f-99c2-03e0662c09a1" providerId="ADAL" clId="{0D66707E-8450-4629-8588-77731363A668}" dt="2022-03-20T11:21:52.827" v="2830" actId="47"/>
        <pc:sldMkLst>
          <pc:docMk/>
          <pc:sldMk cId="60439296" sldId="1231"/>
        </pc:sldMkLst>
      </pc:sldChg>
      <pc:sldChg chg="modSp new mod">
        <pc:chgData name="김재창" userId="219b8ac3-3aed-4b9f-99c2-03e0662c09a1" providerId="ADAL" clId="{0D66707E-8450-4629-8588-77731363A668}" dt="2022-03-20T11:37:04.823" v="3809" actId="20577"/>
        <pc:sldMkLst>
          <pc:docMk/>
          <pc:sldMk cId="3511800620" sldId="1232"/>
        </pc:sldMkLst>
        <pc:spChg chg="mod">
          <ac:chgData name="김재창" userId="219b8ac3-3aed-4b9f-99c2-03e0662c09a1" providerId="ADAL" clId="{0D66707E-8450-4629-8588-77731363A668}" dt="2022-03-20T11:03:39.848" v="2308" actId="6549"/>
          <ac:spMkLst>
            <pc:docMk/>
            <pc:sldMk cId="3511800620" sldId="1232"/>
            <ac:spMk id="2" creationId="{A936208F-1767-430F-890E-6A7651457B74}"/>
          </ac:spMkLst>
        </pc:spChg>
        <pc:spChg chg="mod">
          <ac:chgData name="김재창" userId="219b8ac3-3aed-4b9f-99c2-03e0662c09a1" providerId="ADAL" clId="{0D66707E-8450-4629-8588-77731363A668}" dt="2022-03-20T11:37:04.823" v="3809" actId="20577"/>
          <ac:spMkLst>
            <pc:docMk/>
            <pc:sldMk cId="3511800620" sldId="1232"/>
            <ac:spMk id="3" creationId="{67E79354-20FE-47A3-8DF1-6A43E31BBE90}"/>
          </ac:spMkLst>
        </pc:spChg>
      </pc:sldChg>
      <pc:sldChg chg="ord">
        <pc:chgData name="김재창" userId="219b8ac3-3aed-4b9f-99c2-03e0662c09a1" providerId="ADAL" clId="{0D66707E-8450-4629-8588-77731363A668}" dt="2022-03-20T11:14:27.748" v="2821"/>
        <pc:sldMkLst>
          <pc:docMk/>
          <pc:sldMk cId="4160984521" sldId="1233"/>
        </pc:sldMkLst>
      </pc:sldChg>
      <pc:sldChg chg="new">
        <pc:chgData name="김재창" userId="219b8ac3-3aed-4b9f-99c2-03e0662c09a1" providerId="ADAL" clId="{0D66707E-8450-4629-8588-77731363A668}" dt="2022-03-20T11:14:29.852" v="2822" actId="680"/>
        <pc:sldMkLst>
          <pc:docMk/>
          <pc:sldMk cId="96525481" sldId="1234"/>
        </pc:sldMkLst>
      </pc:sldChg>
      <pc:sldChg chg="modSp new mod">
        <pc:chgData name="김재창" userId="219b8ac3-3aed-4b9f-99c2-03e0662c09a1" providerId="ADAL" clId="{0D66707E-8450-4629-8588-77731363A668}" dt="2022-03-20T11:44:21.493" v="3889" actId="6549"/>
        <pc:sldMkLst>
          <pc:docMk/>
          <pc:sldMk cId="607899846" sldId="1235"/>
        </pc:sldMkLst>
        <pc:spChg chg="mod">
          <ac:chgData name="김재창" userId="219b8ac3-3aed-4b9f-99c2-03e0662c09a1" providerId="ADAL" clId="{0D66707E-8450-4629-8588-77731363A668}" dt="2022-03-20T11:25:50.829" v="2851" actId="20577"/>
          <ac:spMkLst>
            <pc:docMk/>
            <pc:sldMk cId="607899846" sldId="1235"/>
            <ac:spMk id="2" creationId="{FE13D8B4-476A-4E9A-A47C-4CA636E674B2}"/>
          </ac:spMkLst>
        </pc:spChg>
        <pc:spChg chg="mod">
          <ac:chgData name="김재창" userId="219b8ac3-3aed-4b9f-99c2-03e0662c09a1" providerId="ADAL" clId="{0D66707E-8450-4629-8588-77731363A668}" dt="2022-03-20T11:44:21.493" v="3889" actId="6549"/>
          <ac:spMkLst>
            <pc:docMk/>
            <pc:sldMk cId="607899846" sldId="1235"/>
            <ac:spMk id="3" creationId="{2640D043-A126-4506-8923-9399FD7D12CD}"/>
          </ac:spMkLst>
        </pc:spChg>
      </pc:sldChg>
      <pc:sldChg chg="new">
        <pc:chgData name="김재창" userId="219b8ac3-3aed-4b9f-99c2-03e0662c09a1" providerId="ADAL" clId="{0D66707E-8450-4629-8588-77731363A668}" dt="2022-03-20T11:21:55.274" v="2831" actId="680"/>
        <pc:sldMkLst>
          <pc:docMk/>
          <pc:sldMk cId="1848939374" sldId="1236"/>
        </pc:sldMkLst>
      </pc:sldChg>
      <pc:sldChg chg="addSp delSp modSp mod">
        <pc:chgData name="김재창" userId="219b8ac3-3aed-4b9f-99c2-03e0662c09a1" providerId="ADAL" clId="{0D66707E-8450-4629-8588-77731363A668}" dt="2022-03-21T05:04:56.375" v="4007" actId="1037"/>
        <pc:sldMkLst>
          <pc:docMk/>
          <pc:sldMk cId="9129953" sldId="1239"/>
        </pc:sldMkLst>
        <pc:spChg chg="add mod">
          <ac:chgData name="김재창" userId="219b8ac3-3aed-4b9f-99c2-03e0662c09a1" providerId="ADAL" clId="{0D66707E-8450-4629-8588-77731363A668}" dt="2022-03-21T04:58:26.785" v="3906" actId="13822"/>
          <ac:spMkLst>
            <pc:docMk/>
            <pc:sldMk cId="9129953" sldId="1239"/>
            <ac:spMk id="3" creationId="{58805A09-E11B-4E7A-9F2A-81C5443DFED9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5" creationId="{1A85B085-46B9-40B8-8084-F24CD8865DD7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6" creationId="{70DBD654-533F-4A9B-8DF2-0D179D650FA5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7" creationId="{95B7679D-2782-42C3-A628-8D458ADA5FEE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8" creationId="{E6AE366B-FF58-458C-A97E-2850EE3F4448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9" creationId="{1FBB1050-C279-4A97-887C-EF669E8D0CB0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60" creationId="{355586A6-1006-4C4C-A0F2-6F78229B570B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67" creationId="{16ACE059-BACD-4CA5-94D7-89376EE1E893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68" creationId="{721E4248-D854-49EB-81F0-E67881FFD7F5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69" creationId="{7B2E1FAD-38F6-494A-8C1B-3AB6AE96B451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70" creationId="{5E067846-318C-4E6A-9C59-87425BBC6873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71" creationId="{F88C2A95-BC73-4B2D-B19C-BB6F760ED980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72" creationId="{BE32C88C-3393-433F-8380-33B392B25C3E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73" creationId="{0DC6345C-08E3-464D-9C60-05F888B7DFED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75" creationId="{C24164D4-1870-42AF-ADD7-3A9BF63C3FB5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77" creationId="{D95102F0-70BF-499A-BAF5-6DB31A456BFF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79" creationId="{00657AF9-5793-4DB3-BB38-3B41AB95B03B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80" creationId="{112F0A94-271C-4F23-AA18-C7F252EC0DBD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81" creationId="{EA1B9A16-1E35-4593-8004-3FFA4BCD8C42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85" creationId="{BEEA17BC-35E8-49A8-9F98-6CDD497AE90E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86" creationId="{C36BAAF1-6F51-4117-8927-8F2106E6D002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90" creationId="{6ADC2D74-CA6D-4843-9668-71BFE0AB625E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91" creationId="{45C3315B-C0EE-416E-A7A8-579D8C325E54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92" creationId="{93A2C590-7F0F-414F-8EC3-FDE79EF220B2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94" creationId="{256CF0C1-E329-4721-BC43-D2B4F3F1F7A2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96" creationId="{59D3D643-EA66-4413-92A8-415168837668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97" creationId="{12CE60FC-6C39-4FF0-B44E-09D50AAA9C70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102" creationId="{9487F065-4512-43A4-A23C-08A33200D97C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103" creationId="{8DC66A05-DAD8-4E97-93AF-3DE27F3366A5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104" creationId="{1652CC33-C27D-449A-A46D-56BBD6E09354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108" creationId="{CFF058D4-1DCD-4F39-B527-3F3EC2575219}"/>
          </ac:spMkLst>
        </pc:spChg>
        <pc:spChg chg="del mod">
          <ac:chgData name="김재창" userId="219b8ac3-3aed-4b9f-99c2-03e0662c09a1" providerId="ADAL" clId="{0D66707E-8450-4629-8588-77731363A668}" dt="2022-03-21T05:00:39.382" v="3933" actId="478"/>
          <ac:spMkLst>
            <pc:docMk/>
            <pc:sldMk cId="9129953" sldId="1239"/>
            <ac:spMk id="109" creationId="{BDD3664B-2396-4AEF-A13B-1CCD5D37177E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110" creationId="{44273105-76A3-4B84-A878-00D110EC4E07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111" creationId="{2CE92CC7-33BC-41DB-A1B1-3548A6E3FCD1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112" creationId="{090F1E61-5ACF-4B58-8872-A4552D5CC5F1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114" creationId="{19EDC96E-4244-4A12-A355-B2058247C7D4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115" creationId="{56015552-34AC-4253-A51F-68EA78CA99F4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116" creationId="{F7AC3B6D-CEA1-4926-9AB1-E94B3227DF5C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117" creationId="{48389766-B415-42F0-849D-889A592C20A3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118" creationId="{2B9D88BF-9DC4-481E-A1C0-4026B48716B9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119" creationId="{2A4E0EE2-3FFE-496C-A247-5DD6F3DEE041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120" creationId="{10C7A8BF-844A-4D51-ADDD-448F8FF7F4D9}"/>
          </ac:spMkLst>
        </pc:spChg>
        <pc:spChg chg="add 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121" creationId="{8EC74E94-C70C-41DF-9A6D-F22567C42968}"/>
          </ac:spMkLst>
        </pc:spChg>
        <pc:spChg chg="add mod">
          <ac:chgData name="김재창" userId="219b8ac3-3aed-4b9f-99c2-03e0662c09a1" providerId="ADAL" clId="{0D66707E-8450-4629-8588-77731363A668}" dt="2022-03-21T05:04:56.375" v="4007" actId="1037"/>
          <ac:spMkLst>
            <pc:docMk/>
            <pc:sldMk cId="9129953" sldId="1239"/>
            <ac:spMk id="122" creationId="{29114939-164D-4DE3-BBEE-EC21C67D7341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123" creationId="{3E64D095-7F7B-4962-89F8-C6644BC46195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138" creationId="{7F08BFCE-4C36-40CB-BE42-81001F8E22B0}"/>
          </ac:spMkLst>
        </pc:spChg>
        <pc:spChg chg="mod">
          <ac:chgData name="김재창" userId="219b8ac3-3aed-4b9f-99c2-03e0662c09a1" providerId="ADAL" clId="{0D66707E-8450-4629-8588-77731363A668}" dt="2022-03-21T05:03:37.305" v="3947" actId="571"/>
          <ac:spMkLst>
            <pc:docMk/>
            <pc:sldMk cId="9129953" sldId="1239"/>
            <ac:spMk id="140" creationId="{9E091942-28B0-41D6-83AF-7723915394BD}"/>
          </ac:spMkLst>
        </pc:spChg>
        <pc:spChg chg="mod">
          <ac:chgData name="김재창" userId="219b8ac3-3aed-4b9f-99c2-03e0662c09a1" providerId="ADAL" clId="{0D66707E-8450-4629-8588-77731363A668}" dt="2022-03-21T05:04:56.375" v="4007" actId="1037"/>
          <ac:spMkLst>
            <pc:docMk/>
            <pc:sldMk cId="9129953" sldId="1239"/>
            <ac:spMk id="146" creationId="{B000D492-EC55-420C-840E-3F7A7DBF14B8}"/>
          </ac:spMkLst>
        </pc:spChg>
        <pc:grpChg chg="mod">
          <ac:chgData name="김재창" userId="219b8ac3-3aed-4b9f-99c2-03e0662c09a1" providerId="ADAL" clId="{0D66707E-8450-4629-8588-77731363A668}" dt="2022-03-21T05:03:37.305" v="3947" actId="571"/>
          <ac:grpSpMkLst>
            <pc:docMk/>
            <pc:sldMk cId="9129953" sldId="1239"/>
            <ac:grpSpMk id="40" creationId="{E99DC2A3-BAC7-436F-903C-C574AF2FFE3A}"/>
          </ac:grpSpMkLst>
        </pc:grpChg>
        <pc:grpChg chg="mod">
          <ac:chgData name="김재창" userId="219b8ac3-3aed-4b9f-99c2-03e0662c09a1" providerId="ADAL" clId="{0D66707E-8450-4629-8588-77731363A668}" dt="2022-03-21T05:03:37.305" v="3947" actId="571"/>
          <ac:grpSpMkLst>
            <pc:docMk/>
            <pc:sldMk cId="9129953" sldId="1239"/>
            <ac:grpSpMk id="48" creationId="{A17DEDB7-961C-4617-A2D9-5E59F5FCDA58}"/>
          </ac:grpSpMkLst>
        </pc:grpChg>
        <pc:grpChg chg="mod">
          <ac:chgData name="김재창" userId="219b8ac3-3aed-4b9f-99c2-03e0662c09a1" providerId="ADAL" clId="{0D66707E-8450-4629-8588-77731363A668}" dt="2022-03-21T05:03:37.305" v="3947" actId="571"/>
          <ac:grpSpMkLst>
            <pc:docMk/>
            <pc:sldMk cId="9129953" sldId="1239"/>
            <ac:grpSpMk id="53" creationId="{4864F563-B115-43DA-B492-BBA8C8975D36}"/>
          </ac:grpSpMkLst>
        </pc:grpChg>
        <pc:grpChg chg="mod">
          <ac:chgData name="김재창" userId="219b8ac3-3aed-4b9f-99c2-03e0662c09a1" providerId="ADAL" clId="{0D66707E-8450-4629-8588-77731363A668}" dt="2022-03-21T05:03:37.305" v="3947" actId="571"/>
          <ac:grpSpMkLst>
            <pc:docMk/>
            <pc:sldMk cId="9129953" sldId="1239"/>
            <ac:grpSpMk id="65" creationId="{D481B8D0-DE2C-403A-B83C-F853C924463C}"/>
          </ac:grpSpMkLst>
        </pc:grpChg>
        <pc:grpChg chg="mod">
          <ac:chgData name="김재창" userId="219b8ac3-3aed-4b9f-99c2-03e0662c09a1" providerId="ADAL" clId="{0D66707E-8450-4629-8588-77731363A668}" dt="2022-03-21T05:03:37.305" v="3947" actId="571"/>
          <ac:grpSpMkLst>
            <pc:docMk/>
            <pc:sldMk cId="9129953" sldId="1239"/>
            <ac:grpSpMk id="66" creationId="{63905B74-A0A2-491F-913D-5463D636AC51}"/>
          </ac:grpSpMkLst>
        </pc:grpChg>
        <pc:grpChg chg="mod">
          <ac:chgData name="김재창" userId="219b8ac3-3aed-4b9f-99c2-03e0662c09a1" providerId="ADAL" clId="{0D66707E-8450-4629-8588-77731363A668}" dt="2022-03-21T05:03:37.305" v="3947" actId="571"/>
          <ac:grpSpMkLst>
            <pc:docMk/>
            <pc:sldMk cId="9129953" sldId="1239"/>
            <ac:grpSpMk id="87" creationId="{01B6EA39-09C3-4C3A-9910-EF21DBE1A71E}"/>
          </ac:grpSpMkLst>
        </pc:grpChg>
        <pc:grpChg chg="mod">
          <ac:chgData name="김재창" userId="219b8ac3-3aed-4b9f-99c2-03e0662c09a1" providerId="ADAL" clId="{0D66707E-8450-4629-8588-77731363A668}" dt="2022-03-21T05:03:37.305" v="3947" actId="571"/>
          <ac:grpSpMkLst>
            <pc:docMk/>
            <pc:sldMk cId="9129953" sldId="1239"/>
            <ac:grpSpMk id="88" creationId="{758A7B95-E8A2-4008-9EDB-9C072AEE4497}"/>
          </ac:grpSpMkLst>
        </pc:grpChg>
        <pc:grpChg chg="mod">
          <ac:chgData name="김재창" userId="219b8ac3-3aed-4b9f-99c2-03e0662c09a1" providerId="ADAL" clId="{0D66707E-8450-4629-8588-77731363A668}" dt="2022-03-21T05:03:37.305" v="3947" actId="571"/>
          <ac:grpSpMkLst>
            <pc:docMk/>
            <pc:sldMk cId="9129953" sldId="1239"/>
            <ac:grpSpMk id="98" creationId="{505923BB-93D8-4EE0-B48E-9152A59A0759}"/>
          </ac:grpSpMkLst>
        </pc:grpChg>
        <pc:grpChg chg="mod">
          <ac:chgData name="김재창" userId="219b8ac3-3aed-4b9f-99c2-03e0662c09a1" providerId="ADAL" clId="{0D66707E-8450-4629-8588-77731363A668}" dt="2022-03-21T05:03:37.305" v="3947" actId="571"/>
          <ac:grpSpMkLst>
            <pc:docMk/>
            <pc:sldMk cId="9129953" sldId="1239"/>
            <ac:grpSpMk id="113" creationId="{C48E4723-2403-4722-91DC-ED6BF5A9E48E}"/>
          </ac:grpSpMkLst>
        </pc:grpChg>
        <pc:grpChg chg="mod">
          <ac:chgData name="김재창" userId="219b8ac3-3aed-4b9f-99c2-03e0662c09a1" providerId="ADAL" clId="{0D66707E-8450-4629-8588-77731363A668}" dt="2022-03-21T05:03:37.305" v="3947" actId="571"/>
          <ac:grpSpMkLst>
            <pc:docMk/>
            <pc:sldMk cId="9129953" sldId="1239"/>
            <ac:grpSpMk id="150" creationId="{D2EFFB27-4C2E-45CE-98FC-BF442226D124}"/>
          </ac:grpSpMkLst>
        </pc:grpChg>
        <pc:cxnChg chg="add mod">
          <ac:chgData name="김재창" userId="219b8ac3-3aed-4b9f-99c2-03e0662c09a1" providerId="ADAL" clId="{0D66707E-8450-4629-8588-77731363A668}" dt="2022-03-21T05:01:34.866" v="3946" actId="14100"/>
          <ac:cxnSpMkLst>
            <pc:docMk/>
            <pc:sldMk cId="9129953" sldId="1239"/>
            <ac:cxnSpMk id="10" creationId="{5B5672BF-7F5C-4578-9572-FEA2D51E7D36}"/>
          </ac:cxnSpMkLst>
        </pc:cxnChg>
        <pc:cxnChg chg="mod">
          <ac:chgData name="김재창" userId="219b8ac3-3aed-4b9f-99c2-03e0662c09a1" providerId="ADAL" clId="{0D66707E-8450-4629-8588-77731363A668}" dt="2022-03-21T05:03:37.305" v="3947" actId="571"/>
          <ac:cxnSpMkLst>
            <pc:docMk/>
            <pc:sldMk cId="9129953" sldId="1239"/>
            <ac:cxnSpMk id="12" creationId="{C74AF642-5A25-4509-AA26-92EF300B0CA6}"/>
          </ac:cxnSpMkLst>
        </pc:cxnChg>
        <pc:cxnChg chg="mod">
          <ac:chgData name="김재창" userId="219b8ac3-3aed-4b9f-99c2-03e0662c09a1" providerId="ADAL" clId="{0D66707E-8450-4629-8588-77731363A668}" dt="2022-03-21T05:03:37.305" v="3947" actId="571"/>
          <ac:cxnSpMkLst>
            <pc:docMk/>
            <pc:sldMk cId="9129953" sldId="1239"/>
            <ac:cxnSpMk id="15" creationId="{FD3C2702-2F65-459D-94D4-B4471EFEEB11}"/>
          </ac:cxnSpMkLst>
        </pc:cxnChg>
        <pc:cxnChg chg="mod">
          <ac:chgData name="김재창" userId="219b8ac3-3aed-4b9f-99c2-03e0662c09a1" providerId="ADAL" clId="{0D66707E-8450-4629-8588-77731363A668}" dt="2022-03-21T05:03:37.305" v="3947" actId="571"/>
          <ac:cxnSpMkLst>
            <pc:docMk/>
            <pc:sldMk cId="9129953" sldId="1239"/>
            <ac:cxnSpMk id="16" creationId="{EB8B1CF4-2F42-47E7-8709-3F7F1B0301D4}"/>
          </ac:cxnSpMkLst>
        </pc:cxnChg>
        <pc:cxnChg chg="mod">
          <ac:chgData name="김재창" userId="219b8ac3-3aed-4b9f-99c2-03e0662c09a1" providerId="ADAL" clId="{0D66707E-8450-4629-8588-77731363A668}" dt="2022-03-21T05:03:37.305" v="3947" actId="571"/>
          <ac:cxnSpMkLst>
            <pc:docMk/>
            <pc:sldMk cId="9129953" sldId="1239"/>
            <ac:cxnSpMk id="17" creationId="{AB53FA5B-A782-454A-A5C8-C998356F79C6}"/>
          </ac:cxnSpMkLst>
        </pc:cxnChg>
        <pc:cxnChg chg="mod">
          <ac:chgData name="김재창" userId="219b8ac3-3aed-4b9f-99c2-03e0662c09a1" providerId="ADAL" clId="{0D66707E-8450-4629-8588-77731363A668}" dt="2022-03-21T05:03:37.305" v="3947" actId="571"/>
          <ac:cxnSpMkLst>
            <pc:docMk/>
            <pc:sldMk cId="9129953" sldId="1239"/>
            <ac:cxnSpMk id="55" creationId="{2159DEA9-607A-4BB3-9578-A6C13B327218}"/>
          </ac:cxnSpMkLst>
        </pc:cxnChg>
        <pc:cxnChg chg="mod">
          <ac:chgData name="김재창" userId="219b8ac3-3aed-4b9f-99c2-03e0662c09a1" providerId="ADAL" clId="{0D66707E-8450-4629-8588-77731363A668}" dt="2022-03-21T05:03:37.305" v="3947" actId="571"/>
          <ac:cxnSpMkLst>
            <pc:docMk/>
            <pc:sldMk cId="9129953" sldId="1239"/>
            <ac:cxnSpMk id="74" creationId="{B1192761-5D70-4497-8C5A-7D69630D110A}"/>
          </ac:cxnSpMkLst>
        </pc:cxnChg>
        <pc:cxnChg chg="mod">
          <ac:chgData name="김재창" userId="219b8ac3-3aed-4b9f-99c2-03e0662c09a1" providerId="ADAL" clId="{0D66707E-8450-4629-8588-77731363A668}" dt="2022-03-21T05:03:37.305" v="3947" actId="571"/>
          <ac:cxnSpMkLst>
            <pc:docMk/>
            <pc:sldMk cId="9129953" sldId="1239"/>
            <ac:cxnSpMk id="76" creationId="{BA8D62E1-6A96-4AA6-B1EE-7811DF6D2282}"/>
          </ac:cxnSpMkLst>
        </pc:cxnChg>
        <pc:cxnChg chg="mod">
          <ac:chgData name="김재창" userId="219b8ac3-3aed-4b9f-99c2-03e0662c09a1" providerId="ADAL" clId="{0D66707E-8450-4629-8588-77731363A668}" dt="2022-03-21T05:03:37.305" v="3947" actId="571"/>
          <ac:cxnSpMkLst>
            <pc:docMk/>
            <pc:sldMk cId="9129953" sldId="1239"/>
            <ac:cxnSpMk id="78" creationId="{921BF7F9-6CE2-4BCD-B594-93B0F84FDBCC}"/>
          </ac:cxnSpMkLst>
        </pc:cxnChg>
        <pc:cxnChg chg="mod">
          <ac:chgData name="김재창" userId="219b8ac3-3aed-4b9f-99c2-03e0662c09a1" providerId="ADAL" clId="{0D66707E-8450-4629-8588-77731363A668}" dt="2022-03-21T05:03:37.305" v="3947" actId="571"/>
          <ac:cxnSpMkLst>
            <pc:docMk/>
            <pc:sldMk cId="9129953" sldId="1239"/>
            <ac:cxnSpMk id="82" creationId="{AAE2094A-DFBC-4F1D-8415-8D80356ACBCB}"/>
          </ac:cxnSpMkLst>
        </pc:cxnChg>
        <pc:cxnChg chg="mod">
          <ac:chgData name="김재창" userId="219b8ac3-3aed-4b9f-99c2-03e0662c09a1" providerId="ADAL" clId="{0D66707E-8450-4629-8588-77731363A668}" dt="2022-03-21T05:03:37.305" v="3947" actId="571"/>
          <ac:cxnSpMkLst>
            <pc:docMk/>
            <pc:sldMk cId="9129953" sldId="1239"/>
            <ac:cxnSpMk id="83" creationId="{FCA74ADC-7CF4-44DC-94C8-70121414E00F}"/>
          </ac:cxnSpMkLst>
        </pc:cxnChg>
        <pc:cxnChg chg="mod">
          <ac:chgData name="김재창" userId="219b8ac3-3aed-4b9f-99c2-03e0662c09a1" providerId="ADAL" clId="{0D66707E-8450-4629-8588-77731363A668}" dt="2022-03-21T05:03:37.305" v="3947" actId="571"/>
          <ac:cxnSpMkLst>
            <pc:docMk/>
            <pc:sldMk cId="9129953" sldId="1239"/>
            <ac:cxnSpMk id="84" creationId="{EC1DFDBD-262A-4EF1-B9B8-45409C2374D8}"/>
          </ac:cxnSpMkLst>
        </pc:cxnChg>
        <pc:cxnChg chg="mod">
          <ac:chgData name="김재창" userId="219b8ac3-3aed-4b9f-99c2-03e0662c09a1" providerId="ADAL" clId="{0D66707E-8450-4629-8588-77731363A668}" dt="2022-03-21T05:03:37.305" v="3947" actId="571"/>
          <ac:cxnSpMkLst>
            <pc:docMk/>
            <pc:sldMk cId="9129953" sldId="1239"/>
            <ac:cxnSpMk id="89" creationId="{EA134F86-86A3-49E7-8287-75692E38FAE4}"/>
          </ac:cxnSpMkLst>
        </pc:cxnChg>
        <pc:cxnChg chg="mod">
          <ac:chgData name="김재창" userId="219b8ac3-3aed-4b9f-99c2-03e0662c09a1" providerId="ADAL" clId="{0D66707E-8450-4629-8588-77731363A668}" dt="2022-03-21T05:03:37.305" v="3947" actId="571"/>
          <ac:cxnSpMkLst>
            <pc:docMk/>
            <pc:sldMk cId="9129953" sldId="1239"/>
            <ac:cxnSpMk id="93" creationId="{F80134AE-2FA6-4A3F-A89E-D7BF5EDDD027}"/>
          </ac:cxnSpMkLst>
        </pc:cxnChg>
        <pc:cxnChg chg="mod">
          <ac:chgData name="김재창" userId="219b8ac3-3aed-4b9f-99c2-03e0662c09a1" providerId="ADAL" clId="{0D66707E-8450-4629-8588-77731363A668}" dt="2022-03-21T05:03:37.305" v="3947" actId="571"/>
          <ac:cxnSpMkLst>
            <pc:docMk/>
            <pc:sldMk cId="9129953" sldId="1239"/>
            <ac:cxnSpMk id="95" creationId="{49CCAFFB-9CD7-4A2F-85DB-00AB7807E7B6}"/>
          </ac:cxnSpMkLst>
        </pc:cxnChg>
        <pc:cxnChg chg="mod">
          <ac:chgData name="김재창" userId="219b8ac3-3aed-4b9f-99c2-03e0662c09a1" providerId="ADAL" clId="{0D66707E-8450-4629-8588-77731363A668}" dt="2022-03-21T05:03:37.305" v="3947" actId="571"/>
          <ac:cxnSpMkLst>
            <pc:docMk/>
            <pc:sldMk cId="9129953" sldId="1239"/>
            <ac:cxnSpMk id="99" creationId="{39B35E16-F99F-4475-A845-D250418E2A17}"/>
          </ac:cxnSpMkLst>
        </pc:cxnChg>
        <pc:cxnChg chg="mod">
          <ac:chgData name="김재창" userId="219b8ac3-3aed-4b9f-99c2-03e0662c09a1" providerId="ADAL" clId="{0D66707E-8450-4629-8588-77731363A668}" dt="2022-03-21T05:03:37.305" v="3947" actId="571"/>
          <ac:cxnSpMkLst>
            <pc:docMk/>
            <pc:sldMk cId="9129953" sldId="1239"/>
            <ac:cxnSpMk id="100" creationId="{73A71AFE-FE61-479C-A862-88ECF1230F4A}"/>
          </ac:cxnSpMkLst>
        </pc:cxnChg>
        <pc:cxnChg chg="mod">
          <ac:chgData name="김재창" userId="219b8ac3-3aed-4b9f-99c2-03e0662c09a1" providerId="ADAL" clId="{0D66707E-8450-4629-8588-77731363A668}" dt="2022-03-21T05:03:37.305" v="3947" actId="571"/>
          <ac:cxnSpMkLst>
            <pc:docMk/>
            <pc:sldMk cId="9129953" sldId="1239"/>
            <ac:cxnSpMk id="101" creationId="{A15D7822-F9EB-4EE1-8097-DA4808A8A628}"/>
          </ac:cxnSpMkLst>
        </pc:cxnChg>
        <pc:cxnChg chg="mod">
          <ac:chgData name="김재창" userId="219b8ac3-3aed-4b9f-99c2-03e0662c09a1" providerId="ADAL" clId="{0D66707E-8450-4629-8588-77731363A668}" dt="2022-03-21T05:03:37.305" v="3947" actId="571"/>
          <ac:cxnSpMkLst>
            <pc:docMk/>
            <pc:sldMk cId="9129953" sldId="1239"/>
            <ac:cxnSpMk id="105" creationId="{151433E3-AC77-4DE3-B50B-D098BBFD62D7}"/>
          </ac:cxnSpMkLst>
        </pc:cxnChg>
        <pc:cxnChg chg="mod">
          <ac:chgData name="김재창" userId="219b8ac3-3aed-4b9f-99c2-03e0662c09a1" providerId="ADAL" clId="{0D66707E-8450-4629-8588-77731363A668}" dt="2022-03-21T05:03:37.305" v="3947" actId="571"/>
          <ac:cxnSpMkLst>
            <pc:docMk/>
            <pc:sldMk cId="9129953" sldId="1239"/>
            <ac:cxnSpMk id="106" creationId="{1B3B7EA0-2A46-4D55-9026-6317D1DA1CA2}"/>
          </ac:cxnSpMkLst>
        </pc:cxnChg>
        <pc:cxnChg chg="mod">
          <ac:chgData name="김재창" userId="219b8ac3-3aed-4b9f-99c2-03e0662c09a1" providerId="ADAL" clId="{0D66707E-8450-4629-8588-77731363A668}" dt="2022-03-21T05:03:37.305" v="3947" actId="571"/>
          <ac:cxnSpMkLst>
            <pc:docMk/>
            <pc:sldMk cId="9129953" sldId="1239"/>
            <ac:cxnSpMk id="107" creationId="{A6DC85DE-CC43-4955-9C40-97DCA423520B}"/>
          </ac:cxnSpMkLst>
        </pc:cxnChg>
        <pc:cxnChg chg="mod">
          <ac:chgData name="김재창" userId="219b8ac3-3aed-4b9f-99c2-03e0662c09a1" providerId="ADAL" clId="{0D66707E-8450-4629-8588-77731363A668}" dt="2022-03-21T05:03:37.305" v="3947" actId="571"/>
          <ac:cxnSpMkLst>
            <pc:docMk/>
            <pc:sldMk cId="9129953" sldId="1239"/>
            <ac:cxnSpMk id="124" creationId="{9DAC17CF-B27E-4000-B0E1-2FCF4223F4CE}"/>
          </ac:cxnSpMkLst>
        </pc:cxnChg>
        <pc:cxnChg chg="mod">
          <ac:chgData name="김재창" userId="219b8ac3-3aed-4b9f-99c2-03e0662c09a1" providerId="ADAL" clId="{0D66707E-8450-4629-8588-77731363A668}" dt="2022-03-21T05:03:37.305" v="3947" actId="571"/>
          <ac:cxnSpMkLst>
            <pc:docMk/>
            <pc:sldMk cId="9129953" sldId="1239"/>
            <ac:cxnSpMk id="126" creationId="{7423DD32-4FB7-4740-B7BA-C40A36217AB0}"/>
          </ac:cxnSpMkLst>
        </pc:cxnChg>
        <pc:cxnChg chg="mod">
          <ac:chgData name="김재창" userId="219b8ac3-3aed-4b9f-99c2-03e0662c09a1" providerId="ADAL" clId="{0D66707E-8450-4629-8588-77731363A668}" dt="2022-03-21T05:03:37.305" v="3947" actId="571"/>
          <ac:cxnSpMkLst>
            <pc:docMk/>
            <pc:sldMk cId="9129953" sldId="1239"/>
            <ac:cxnSpMk id="129" creationId="{5EDB9196-969A-49B9-A36B-29B80ECDEE9D}"/>
          </ac:cxnSpMkLst>
        </pc:cxnChg>
        <pc:cxnChg chg="mod">
          <ac:chgData name="김재창" userId="219b8ac3-3aed-4b9f-99c2-03e0662c09a1" providerId="ADAL" clId="{0D66707E-8450-4629-8588-77731363A668}" dt="2022-03-21T05:03:37.305" v="3947" actId="571"/>
          <ac:cxnSpMkLst>
            <pc:docMk/>
            <pc:sldMk cId="9129953" sldId="1239"/>
            <ac:cxnSpMk id="135" creationId="{3B484C5F-A36E-4C76-B595-012F50567440}"/>
          </ac:cxnSpMkLst>
        </pc:cxnChg>
        <pc:cxnChg chg="mod">
          <ac:chgData name="김재창" userId="219b8ac3-3aed-4b9f-99c2-03e0662c09a1" providerId="ADAL" clId="{0D66707E-8450-4629-8588-77731363A668}" dt="2022-03-21T05:03:37.305" v="3947" actId="571"/>
          <ac:cxnSpMkLst>
            <pc:docMk/>
            <pc:sldMk cId="9129953" sldId="1239"/>
            <ac:cxnSpMk id="141" creationId="{EAF42F60-435D-45BE-A8E1-A61EDDFC37A7}"/>
          </ac:cxnSpMkLst>
        </pc:cxnChg>
        <pc:cxnChg chg="mod">
          <ac:chgData name="김재창" userId="219b8ac3-3aed-4b9f-99c2-03e0662c09a1" providerId="ADAL" clId="{0D66707E-8450-4629-8588-77731363A668}" dt="2022-03-21T05:04:37.230" v="3975" actId="14100"/>
          <ac:cxnSpMkLst>
            <pc:docMk/>
            <pc:sldMk cId="9129953" sldId="1239"/>
            <ac:cxnSpMk id="147" creationId="{96F4F01B-897B-42AA-8594-BB772482BBFD}"/>
          </ac:cxnSpMkLst>
        </pc:cxnChg>
      </pc:sldChg>
      <pc:sldChg chg="addSp delSp modSp add mod ord">
        <pc:chgData name="김재창" userId="219b8ac3-3aed-4b9f-99c2-03e0662c09a1" providerId="ADAL" clId="{0D66707E-8450-4629-8588-77731363A668}" dt="2022-03-21T05:14:46.079" v="4082"/>
        <pc:sldMkLst>
          <pc:docMk/>
          <pc:sldMk cId="2888708614" sldId="1241"/>
        </pc:sldMkLst>
        <pc:spChg chg="mod">
          <ac:chgData name="김재창" userId="219b8ac3-3aed-4b9f-99c2-03e0662c09a1" providerId="ADAL" clId="{0D66707E-8450-4629-8588-77731363A668}" dt="2022-03-21T05:06:40.280" v="4033" actId="1076"/>
          <ac:spMkLst>
            <pc:docMk/>
            <pc:sldMk cId="2888708614" sldId="1241"/>
            <ac:spMk id="3" creationId="{58805A09-E11B-4E7A-9F2A-81C5443DFED9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5" creationId="{1A85B085-46B9-40B8-8084-F24CD8865DD7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6" creationId="{70DBD654-533F-4A9B-8DF2-0D179D650FA5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7" creationId="{95B7679D-2782-42C3-A628-8D458ADA5FEE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8" creationId="{E6AE366B-FF58-458C-A97E-2850EE3F4448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9" creationId="{1FBB1050-C279-4A97-887C-EF669E8D0CB0}"/>
          </ac:spMkLst>
        </pc:spChg>
        <pc:spChg chg="add mod ord">
          <ac:chgData name="김재창" userId="219b8ac3-3aed-4b9f-99c2-03e0662c09a1" providerId="ADAL" clId="{0D66707E-8450-4629-8588-77731363A668}" dt="2022-03-21T05:08:33.728" v="4054" actId="1076"/>
          <ac:spMkLst>
            <pc:docMk/>
            <pc:sldMk cId="2888708614" sldId="1241"/>
            <ac:spMk id="14" creationId="{2BB1BB83-2A2F-4363-A6D8-555D2B1B5394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60" creationId="{355586A6-1006-4C4C-A0F2-6F78229B570B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67" creationId="{16ACE059-BACD-4CA5-94D7-89376EE1E893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68" creationId="{721E4248-D854-49EB-81F0-E67881FFD7F5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69" creationId="{7B2E1FAD-38F6-494A-8C1B-3AB6AE96B451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70" creationId="{5E067846-318C-4E6A-9C59-87425BBC6873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71" creationId="{F88C2A95-BC73-4B2D-B19C-BB6F760ED980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72" creationId="{BE32C88C-3393-433F-8380-33B392B25C3E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73" creationId="{0DC6345C-08E3-464D-9C60-05F888B7DFED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75" creationId="{C24164D4-1870-42AF-ADD7-3A9BF63C3FB5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77" creationId="{D95102F0-70BF-499A-BAF5-6DB31A456BFF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79" creationId="{00657AF9-5793-4DB3-BB38-3B41AB95B03B}"/>
          </ac:spMkLst>
        </pc:spChg>
        <pc:spChg chg="del">
          <ac:chgData name="김재창" userId="219b8ac3-3aed-4b9f-99c2-03e0662c09a1" providerId="ADAL" clId="{0D66707E-8450-4629-8588-77731363A668}" dt="2022-03-21T05:06:47.736" v="4034" actId="478"/>
          <ac:spMkLst>
            <pc:docMk/>
            <pc:sldMk cId="2888708614" sldId="1241"/>
            <ac:spMk id="80" creationId="{112F0A94-271C-4F23-AA18-C7F252EC0DBD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81" creationId="{EA1B9A16-1E35-4593-8004-3FFA4BCD8C42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85" creationId="{BEEA17BC-35E8-49A8-9F98-6CDD497AE90E}"/>
          </ac:spMkLst>
        </pc:spChg>
        <pc:spChg chg="del">
          <ac:chgData name="김재창" userId="219b8ac3-3aed-4b9f-99c2-03e0662c09a1" providerId="ADAL" clId="{0D66707E-8450-4629-8588-77731363A668}" dt="2022-03-21T05:05:56.149" v="4010" actId="478"/>
          <ac:spMkLst>
            <pc:docMk/>
            <pc:sldMk cId="2888708614" sldId="1241"/>
            <ac:spMk id="86" creationId="{C36BAAF1-6F51-4117-8927-8F2106E6D002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90" creationId="{6ADC2D74-CA6D-4843-9668-71BFE0AB625E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91" creationId="{45C3315B-C0EE-416E-A7A8-579D8C325E54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92" creationId="{93A2C590-7F0F-414F-8EC3-FDE79EF220B2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94" creationId="{256CF0C1-E329-4721-BC43-D2B4F3F1F7A2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96" creationId="{59D3D643-EA66-4413-92A8-415168837668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97" creationId="{12CE60FC-6C39-4FF0-B44E-09D50AAA9C70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102" creationId="{9487F065-4512-43A4-A23C-08A33200D97C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103" creationId="{8DC66A05-DAD8-4E97-93AF-3DE27F3366A5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104" creationId="{1652CC33-C27D-449A-A46D-56BBD6E09354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108" creationId="{CFF058D4-1DCD-4F39-B527-3F3EC2575219}"/>
          </ac:spMkLst>
        </pc:spChg>
        <pc:spChg chg="add mod ord">
          <ac:chgData name="김재창" userId="219b8ac3-3aed-4b9f-99c2-03e0662c09a1" providerId="ADAL" clId="{0D66707E-8450-4629-8588-77731363A668}" dt="2022-03-21T05:08:33.728" v="4054" actId="1076"/>
          <ac:spMkLst>
            <pc:docMk/>
            <pc:sldMk cId="2888708614" sldId="1241"/>
            <ac:spMk id="109" creationId="{D8E62197-114B-42C6-8665-C7EDCC853BB6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110" creationId="{44273105-76A3-4B84-A878-00D110EC4E07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111" creationId="{2CE92CC7-33BC-41DB-A1B1-3548A6E3FCD1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112" creationId="{090F1E61-5ACF-4B58-8872-A4552D5CC5F1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114" creationId="{19EDC96E-4244-4A12-A355-B2058247C7D4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115" creationId="{56015552-34AC-4253-A51F-68EA78CA99F4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116" creationId="{F7AC3B6D-CEA1-4926-9AB1-E94B3227DF5C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117" creationId="{48389766-B415-42F0-849D-889A592C20A3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118" creationId="{2B9D88BF-9DC4-481E-A1C0-4026B48716B9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119" creationId="{2A4E0EE2-3FFE-496C-A247-5DD6F3DEE041}"/>
          </ac:spMkLst>
        </pc:spChg>
        <pc:spChg chg="mod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120" creationId="{10C7A8BF-844A-4D51-ADDD-448F8FF7F4D9}"/>
          </ac:spMkLst>
        </pc:spChg>
        <pc:spChg chg="mod topLvl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121" creationId="{8EC74E94-C70C-41DF-9A6D-F22567C42968}"/>
          </ac:spMkLst>
        </pc:spChg>
        <pc:spChg chg="mod topLvl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122" creationId="{29114939-164D-4DE3-BBEE-EC21C67D7341}"/>
          </ac:spMkLst>
        </pc:spChg>
        <pc:spChg chg="mod topLvl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123" creationId="{3E64D095-7F7B-4962-89F8-C6644BC46195}"/>
          </ac:spMkLst>
        </pc:spChg>
        <pc:spChg chg="mod topLvl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138" creationId="{7F08BFCE-4C36-40CB-BE42-81001F8E22B0}"/>
          </ac:spMkLst>
        </pc:spChg>
        <pc:spChg chg="mod topLvl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140" creationId="{9E091942-28B0-41D6-83AF-7723915394BD}"/>
          </ac:spMkLst>
        </pc:spChg>
        <pc:spChg chg="mod topLvl">
          <ac:chgData name="김재창" userId="219b8ac3-3aed-4b9f-99c2-03e0662c09a1" providerId="ADAL" clId="{0D66707E-8450-4629-8588-77731363A668}" dt="2022-03-21T05:14:19.011" v="4078" actId="165"/>
          <ac:spMkLst>
            <pc:docMk/>
            <pc:sldMk cId="2888708614" sldId="1241"/>
            <ac:spMk id="146" creationId="{B000D492-EC55-420C-840E-3F7A7DBF14B8}"/>
          </ac:spMkLst>
        </pc:spChg>
        <pc:spChg chg="del">
          <ac:chgData name="김재창" userId="219b8ac3-3aed-4b9f-99c2-03e0662c09a1" providerId="ADAL" clId="{0D66707E-8450-4629-8588-77731363A668}" dt="2022-03-21T05:09:23.413" v="4057" actId="478"/>
          <ac:spMkLst>
            <pc:docMk/>
            <pc:sldMk cId="2888708614" sldId="1241"/>
            <ac:spMk id="151" creationId="{13CC9B57-60D0-4EC2-9B0E-FC63D6EE07A2}"/>
          </ac:spMkLst>
        </pc:spChg>
        <pc:spChg chg="del mod">
          <ac:chgData name="김재창" userId="219b8ac3-3aed-4b9f-99c2-03e0662c09a1" providerId="ADAL" clId="{0D66707E-8450-4629-8588-77731363A668}" dt="2022-03-21T05:09:21.815" v="4056" actId="478"/>
          <ac:spMkLst>
            <pc:docMk/>
            <pc:sldMk cId="2888708614" sldId="1241"/>
            <ac:spMk id="152" creationId="{56C1B94E-8EE6-48D0-9A5B-72693A6C1B71}"/>
          </ac:spMkLst>
        </pc:spChg>
        <pc:grpChg chg="mod topLvl">
          <ac:chgData name="김재창" userId="219b8ac3-3aed-4b9f-99c2-03e0662c09a1" providerId="ADAL" clId="{0D66707E-8450-4629-8588-77731363A668}" dt="2022-03-21T05:14:19.011" v="4078" actId="165"/>
          <ac:grpSpMkLst>
            <pc:docMk/>
            <pc:sldMk cId="2888708614" sldId="1241"/>
            <ac:grpSpMk id="40" creationId="{E99DC2A3-BAC7-436F-903C-C574AF2FFE3A}"/>
          </ac:grpSpMkLst>
        </pc:grpChg>
        <pc:grpChg chg="mod topLvl">
          <ac:chgData name="김재창" userId="219b8ac3-3aed-4b9f-99c2-03e0662c09a1" providerId="ADAL" clId="{0D66707E-8450-4629-8588-77731363A668}" dt="2022-03-21T05:14:19.011" v="4078" actId="165"/>
          <ac:grpSpMkLst>
            <pc:docMk/>
            <pc:sldMk cId="2888708614" sldId="1241"/>
            <ac:grpSpMk id="48" creationId="{A17DEDB7-961C-4617-A2D9-5E59F5FCDA58}"/>
          </ac:grpSpMkLst>
        </pc:grpChg>
        <pc:grpChg chg="mod topLvl">
          <ac:chgData name="김재창" userId="219b8ac3-3aed-4b9f-99c2-03e0662c09a1" providerId="ADAL" clId="{0D66707E-8450-4629-8588-77731363A668}" dt="2022-03-21T05:14:19.011" v="4078" actId="165"/>
          <ac:grpSpMkLst>
            <pc:docMk/>
            <pc:sldMk cId="2888708614" sldId="1241"/>
            <ac:grpSpMk id="53" creationId="{4864F563-B115-43DA-B492-BBA8C8975D36}"/>
          </ac:grpSpMkLst>
        </pc:grpChg>
        <pc:grpChg chg="mod">
          <ac:chgData name="김재창" userId="219b8ac3-3aed-4b9f-99c2-03e0662c09a1" providerId="ADAL" clId="{0D66707E-8450-4629-8588-77731363A668}" dt="2022-03-21T05:14:19.011" v="4078" actId="165"/>
          <ac:grpSpMkLst>
            <pc:docMk/>
            <pc:sldMk cId="2888708614" sldId="1241"/>
            <ac:grpSpMk id="65" creationId="{D481B8D0-DE2C-403A-B83C-F853C924463C}"/>
          </ac:grpSpMkLst>
        </pc:grpChg>
        <pc:grpChg chg="mod">
          <ac:chgData name="김재창" userId="219b8ac3-3aed-4b9f-99c2-03e0662c09a1" providerId="ADAL" clId="{0D66707E-8450-4629-8588-77731363A668}" dt="2022-03-21T05:14:19.011" v="4078" actId="165"/>
          <ac:grpSpMkLst>
            <pc:docMk/>
            <pc:sldMk cId="2888708614" sldId="1241"/>
            <ac:grpSpMk id="66" creationId="{63905B74-A0A2-491F-913D-5463D636AC51}"/>
          </ac:grpSpMkLst>
        </pc:grpChg>
        <pc:grpChg chg="mod topLvl">
          <ac:chgData name="김재창" userId="219b8ac3-3aed-4b9f-99c2-03e0662c09a1" providerId="ADAL" clId="{0D66707E-8450-4629-8588-77731363A668}" dt="2022-03-21T05:14:19.011" v="4078" actId="165"/>
          <ac:grpSpMkLst>
            <pc:docMk/>
            <pc:sldMk cId="2888708614" sldId="1241"/>
            <ac:grpSpMk id="87" creationId="{01B6EA39-09C3-4C3A-9910-EF21DBE1A71E}"/>
          </ac:grpSpMkLst>
        </pc:grpChg>
        <pc:grpChg chg="mod">
          <ac:chgData name="김재창" userId="219b8ac3-3aed-4b9f-99c2-03e0662c09a1" providerId="ADAL" clId="{0D66707E-8450-4629-8588-77731363A668}" dt="2022-03-21T05:14:19.011" v="4078" actId="165"/>
          <ac:grpSpMkLst>
            <pc:docMk/>
            <pc:sldMk cId="2888708614" sldId="1241"/>
            <ac:grpSpMk id="88" creationId="{758A7B95-E8A2-4008-9EDB-9C072AEE4497}"/>
          </ac:grpSpMkLst>
        </pc:grpChg>
        <pc:grpChg chg="mod">
          <ac:chgData name="김재창" userId="219b8ac3-3aed-4b9f-99c2-03e0662c09a1" providerId="ADAL" clId="{0D66707E-8450-4629-8588-77731363A668}" dt="2022-03-21T05:14:19.011" v="4078" actId="165"/>
          <ac:grpSpMkLst>
            <pc:docMk/>
            <pc:sldMk cId="2888708614" sldId="1241"/>
            <ac:grpSpMk id="98" creationId="{505923BB-93D8-4EE0-B48E-9152A59A0759}"/>
          </ac:grpSpMkLst>
        </pc:grpChg>
        <pc:grpChg chg="mod">
          <ac:chgData name="김재창" userId="219b8ac3-3aed-4b9f-99c2-03e0662c09a1" providerId="ADAL" clId="{0D66707E-8450-4629-8588-77731363A668}" dt="2022-03-21T05:14:19.011" v="4078" actId="165"/>
          <ac:grpSpMkLst>
            <pc:docMk/>
            <pc:sldMk cId="2888708614" sldId="1241"/>
            <ac:grpSpMk id="113" creationId="{C48E4723-2403-4722-91DC-ED6BF5A9E48E}"/>
          </ac:grpSpMkLst>
        </pc:grpChg>
        <pc:grpChg chg="del mod">
          <ac:chgData name="김재창" userId="219b8ac3-3aed-4b9f-99c2-03e0662c09a1" providerId="ADAL" clId="{0D66707E-8450-4629-8588-77731363A668}" dt="2022-03-21T05:14:19.011" v="4078" actId="165"/>
          <ac:grpSpMkLst>
            <pc:docMk/>
            <pc:sldMk cId="2888708614" sldId="1241"/>
            <ac:grpSpMk id="150" creationId="{D2EFFB27-4C2E-45CE-98FC-BF442226D124}"/>
          </ac:grpSpMkLst>
        </pc:grpChg>
        <pc:cxnChg chg="del mod">
          <ac:chgData name="김재창" userId="219b8ac3-3aed-4b9f-99c2-03e0662c09a1" providerId="ADAL" clId="{0D66707E-8450-4629-8588-77731363A668}" dt="2022-03-21T05:05:48.619" v="4009" actId="478"/>
          <ac:cxnSpMkLst>
            <pc:docMk/>
            <pc:sldMk cId="2888708614" sldId="1241"/>
            <ac:cxnSpMk id="10" creationId="{5B5672BF-7F5C-4578-9572-FEA2D51E7D36}"/>
          </ac:cxnSpMkLst>
        </pc:cxnChg>
        <pc:cxnChg chg="mod">
          <ac:chgData name="김재창" userId="219b8ac3-3aed-4b9f-99c2-03e0662c09a1" providerId="ADAL" clId="{0D66707E-8450-4629-8588-77731363A668}" dt="2022-03-21T05:14:19.011" v="4078" actId="165"/>
          <ac:cxnSpMkLst>
            <pc:docMk/>
            <pc:sldMk cId="2888708614" sldId="1241"/>
            <ac:cxnSpMk id="12" creationId="{C74AF642-5A25-4509-AA26-92EF300B0CA6}"/>
          </ac:cxnSpMkLst>
        </pc:cxnChg>
        <pc:cxnChg chg="mod">
          <ac:chgData name="김재창" userId="219b8ac3-3aed-4b9f-99c2-03e0662c09a1" providerId="ADAL" clId="{0D66707E-8450-4629-8588-77731363A668}" dt="2022-03-21T05:14:19.011" v="4078" actId="165"/>
          <ac:cxnSpMkLst>
            <pc:docMk/>
            <pc:sldMk cId="2888708614" sldId="1241"/>
            <ac:cxnSpMk id="15" creationId="{FD3C2702-2F65-459D-94D4-B4471EFEEB11}"/>
          </ac:cxnSpMkLst>
        </pc:cxnChg>
        <pc:cxnChg chg="mod">
          <ac:chgData name="김재창" userId="219b8ac3-3aed-4b9f-99c2-03e0662c09a1" providerId="ADAL" clId="{0D66707E-8450-4629-8588-77731363A668}" dt="2022-03-21T05:14:19.011" v="4078" actId="165"/>
          <ac:cxnSpMkLst>
            <pc:docMk/>
            <pc:sldMk cId="2888708614" sldId="1241"/>
            <ac:cxnSpMk id="16" creationId="{EB8B1CF4-2F42-47E7-8709-3F7F1B0301D4}"/>
          </ac:cxnSpMkLst>
        </pc:cxnChg>
        <pc:cxnChg chg="mod">
          <ac:chgData name="김재창" userId="219b8ac3-3aed-4b9f-99c2-03e0662c09a1" providerId="ADAL" clId="{0D66707E-8450-4629-8588-77731363A668}" dt="2022-03-21T05:14:19.011" v="4078" actId="165"/>
          <ac:cxnSpMkLst>
            <pc:docMk/>
            <pc:sldMk cId="2888708614" sldId="1241"/>
            <ac:cxnSpMk id="17" creationId="{AB53FA5B-A782-454A-A5C8-C998356F79C6}"/>
          </ac:cxnSpMkLst>
        </pc:cxnChg>
        <pc:cxnChg chg="mod">
          <ac:chgData name="김재창" userId="219b8ac3-3aed-4b9f-99c2-03e0662c09a1" providerId="ADAL" clId="{0D66707E-8450-4629-8588-77731363A668}" dt="2022-03-21T05:14:19.011" v="4078" actId="165"/>
          <ac:cxnSpMkLst>
            <pc:docMk/>
            <pc:sldMk cId="2888708614" sldId="1241"/>
            <ac:cxnSpMk id="55" creationId="{2159DEA9-607A-4BB3-9578-A6C13B327218}"/>
          </ac:cxnSpMkLst>
        </pc:cxnChg>
        <pc:cxnChg chg="mod">
          <ac:chgData name="김재창" userId="219b8ac3-3aed-4b9f-99c2-03e0662c09a1" providerId="ADAL" clId="{0D66707E-8450-4629-8588-77731363A668}" dt="2022-03-21T05:14:19.011" v="4078" actId="165"/>
          <ac:cxnSpMkLst>
            <pc:docMk/>
            <pc:sldMk cId="2888708614" sldId="1241"/>
            <ac:cxnSpMk id="74" creationId="{B1192761-5D70-4497-8C5A-7D69630D110A}"/>
          </ac:cxnSpMkLst>
        </pc:cxnChg>
        <pc:cxnChg chg="mod">
          <ac:chgData name="김재창" userId="219b8ac3-3aed-4b9f-99c2-03e0662c09a1" providerId="ADAL" clId="{0D66707E-8450-4629-8588-77731363A668}" dt="2022-03-21T05:14:19.011" v="4078" actId="165"/>
          <ac:cxnSpMkLst>
            <pc:docMk/>
            <pc:sldMk cId="2888708614" sldId="1241"/>
            <ac:cxnSpMk id="76" creationId="{BA8D62E1-6A96-4AA6-B1EE-7811DF6D2282}"/>
          </ac:cxnSpMkLst>
        </pc:cxnChg>
        <pc:cxnChg chg="mod topLvl">
          <ac:chgData name="김재창" userId="219b8ac3-3aed-4b9f-99c2-03e0662c09a1" providerId="ADAL" clId="{0D66707E-8450-4629-8588-77731363A668}" dt="2022-03-21T05:14:19.011" v="4078" actId="165"/>
          <ac:cxnSpMkLst>
            <pc:docMk/>
            <pc:sldMk cId="2888708614" sldId="1241"/>
            <ac:cxnSpMk id="78" creationId="{921BF7F9-6CE2-4BCD-B594-93B0F84FDBCC}"/>
          </ac:cxnSpMkLst>
        </pc:cxnChg>
        <pc:cxnChg chg="mod">
          <ac:chgData name="김재창" userId="219b8ac3-3aed-4b9f-99c2-03e0662c09a1" providerId="ADAL" clId="{0D66707E-8450-4629-8588-77731363A668}" dt="2022-03-21T05:14:19.011" v="4078" actId="165"/>
          <ac:cxnSpMkLst>
            <pc:docMk/>
            <pc:sldMk cId="2888708614" sldId="1241"/>
            <ac:cxnSpMk id="82" creationId="{AAE2094A-DFBC-4F1D-8415-8D80356ACBCB}"/>
          </ac:cxnSpMkLst>
        </pc:cxnChg>
        <pc:cxnChg chg="mod">
          <ac:chgData name="김재창" userId="219b8ac3-3aed-4b9f-99c2-03e0662c09a1" providerId="ADAL" clId="{0D66707E-8450-4629-8588-77731363A668}" dt="2022-03-21T05:14:19.011" v="4078" actId="165"/>
          <ac:cxnSpMkLst>
            <pc:docMk/>
            <pc:sldMk cId="2888708614" sldId="1241"/>
            <ac:cxnSpMk id="83" creationId="{FCA74ADC-7CF4-44DC-94C8-70121414E00F}"/>
          </ac:cxnSpMkLst>
        </pc:cxnChg>
        <pc:cxnChg chg="mod">
          <ac:chgData name="김재창" userId="219b8ac3-3aed-4b9f-99c2-03e0662c09a1" providerId="ADAL" clId="{0D66707E-8450-4629-8588-77731363A668}" dt="2022-03-21T05:14:19.011" v="4078" actId="165"/>
          <ac:cxnSpMkLst>
            <pc:docMk/>
            <pc:sldMk cId="2888708614" sldId="1241"/>
            <ac:cxnSpMk id="84" creationId="{EC1DFDBD-262A-4EF1-B9B8-45409C2374D8}"/>
          </ac:cxnSpMkLst>
        </pc:cxnChg>
        <pc:cxnChg chg="mod">
          <ac:chgData name="김재창" userId="219b8ac3-3aed-4b9f-99c2-03e0662c09a1" providerId="ADAL" clId="{0D66707E-8450-4629-8588-77731363A668}" dt="2022-03-21T05:14:19.011" v="4078" actId="165"/>
          <ac:cxnSpMkLst>
            <pc:docMk/>
            <pc:sldMk cId="2888708614" sldId="1241"/>
            <ac:cxnSpMk id="89" creationId="{EA134F86-86A3-49E7-8287-75692E38FAE4}"/>
          </ac:cxnSpMkLst>
        </pc:cxnChg>
        <pc:cxnChg chg="mod">
          <ac:chgData name="김재창" userId="219b8ac3-3aed-4b9f-99c2-03e0662c09a1" providerId="ADAL" clId="{0D66707E-8450-4629-8588-77731363A668}" dt="2022-03-21T05:14:19.011" v="4078" actId="165"/>
          <ac:cxnSpMkLst>
            <pc:docMk/>
            <pc:sldMk cId="2888708614" sldId="1241"/>
            <ac:cxnSpMk id="93" creationId="{F80134AE-2FA6-4A3F-A89E-D7BF5EDDD027}"/>
          </ac:cxnSpMkLst>
        </pc:cxnChg>
        <pc:cxnChg chg="mod">
          <ac:chgData name="김재창" userId="219b8ac3-3aed-4b9f-99c2-03e0662c09a1" providerId="ADAL" clId="{0D66707E-8450-4629-8588-77731363A668}" dt="2022-03-21T05:14:19.011" v="4078" actId="165"/>
          <ac:cxnSpMkLst>
            <pc:docMk/>
            <pc:sldMk cId="2888708614" sldId="1241"/>
            <ac:cxnSpMk id="95" creationId="{49CCAFFB-9CD7-4A2F-85DB-00AB7807E7B6}"/>
          </ac:cxnSpMkLst>
        </pc:cxnChg>
        <pc:cxnChg chg="mod">
          <ac:chgData name="김재창" userId="219b8ac3-3aed-4b9f-99c2-03e0662c09a1" providerId="ADAL" clId="{0D66707E-8450-4629-8588-77731363A668}" dt="2022-03-21T05:14:19.011" v="4078" actId="165"/>
          <ac:cxnSpMkLst>
            <pc:docMk/>
            <pc:sldMk cId="2888708614" sldId="1241"/>
            <ac:cxnSpMk id="99" creationId="{39B35E16-F99F-4475-A845-D250418E2A17}"/>
          </ac:cxnSpMkLst>
        </pc:cxnChg>
        <pc:cxnChg chg="mod">
          <ac:chgData name="김재창" userId="219b8ac3-3aed-4b9f-99c2-03e0662c09a1" providerId="ADAL" clId="{0D66707E-8450-4629-8588-77731363A668}" dt="2022-03-21T05:14:19.011" v="4078" actId="165"/>
          <ac:cxnSpMkLst>
            <pc:docMk/>
            <pc:sldMk cId="2888708614" sldId="1241"/>
            <ac:cxnSpMk id="100" creationId="{73A71AFE-FE61-479C-A862-88ECF1230F4A}"/>
          </ac:cxnSpMkLst>
        </pc:cxnChg>
        <pc:cxnChg chg="del mod">
          <ac:chgData name="김재창" userId="219b8ac3-3aed-4b9f-99c2-03e0662c09a1" providerId="ADAL" clId="{0D66707E-8450-4629-8588-77731363A668}" dt="2022-03-21T05:14:05.776" v="4073" actId="478"/>
          <ac:cxnSpMkLst>
            <pc:docMk/>
            <pc:sldMk cId="2888708614" sldId="1241"/>
            <ac:cxnSpMk id="101" creationId="{A15D7822-F9EB-4EE1-8097-DA4808A8A628}"/>
          </ac:cxnSpMkLst>
        </pc:cxnChg>
        <pc:cxnChg chg="mod">
          <ac:chgData name="김재창" userId="219b8ac3-3aed-4b9f-99c2-03e0662c09a1" providerId="ADAL" clId="{0D66707E-8450-4629-8588-77731363A668}" dt="2022-03-21T05:14:19.011" v="4078" actId="165"/>
          <ac:cxnSpMkLst>
            <pc:docMk/>
            <pc:sldMk cId="2888708614" sldId="1241"/>
            <ac:cxnSpMk id="105" creationId="{151433E3-AC77-4DE3-B50B-D098BBFD62D7}"/>
          </ac:cxnSpMkLst>
        </pc:cxnChg>
        <pc:cxnChg chg="mod">
          <ac:chgData name="김재창" userId="219b8ac3-3aed-4b9f-99c2-03e0662c09a1" providerId="ADAL" clId="{0D66707E-8450-4629-8588-77731363A668}" dt="2022-03-21T05:14:19.011" v="4078" actId="165"/>
          <ac:cxnSpMkLst>
            <pc:docMk/>
            <pc:sldMk cId="2888708614" sldId="1241"/>
            <ac:cxnSpMk id="106" creationId="{1B3B7EA0-2A46-4D55-9026-6317D1DA1CA2}"/>
          </ac:cxnSpMkLst>
        </pc:cxnChg>
        <pc:cxnChg chg="mod">
          <ac:chgData name="김재창" userId="219b8ac3-3aed-4b9f-99c2-03e0662c09a1" providerId="ADAL" clId="{0D66707E-8450-4629-8588-77731363A668}" dt="2022-03-21T05:14:19.011" v="4078" actId="165"/>
          <ac:cxnSpMkLst>
            <pc:docMk/>
            <pc:sldMk cId="2888708614" sldId="1241"/>
            <ac:cxnSpMk id="107" creationId="{A6DC85DE-CC43-4955-9C40-97DCA423520B}"/>
          </ac:cxnSpMkLst>
        </pc:cxnChg>
        <pc:cxnChg chg="mod topLvl">
          <ac:chgData name="김재창" userId="219b8ac3-3aed-4b9f-99c2-03e0662c09a1" providerId="ADAL" clId="{0D66707E-8450-4629-8588-77731363A668}" dt="2022-03-21T05:14:19.011" v="4078" actId="165"/>
          <ac:cxnSpMkLst>
            <pc:docMk/>
            <pc:sldMk cId="2888708614" sldId="1241"/>
            <ac:cxnSpMk id="124" creationId="{9DAC17CF-B27E-4000-B0E1-2FCF4223F4CE}"/>
          </ac:cxnSpMkLst>
        </pc:cxnChg>
        <pc:cxnChg chg="add mod">
          <ac:chgData name="김재창" userId="219b8ac3-3aed-4b9f-99c2-03e0662c09a1" providerId="ADAL" clId="{0D66707E-8450-4629-8588-77731363A668}" dt="2022-03-21T05:14:19.011" v="4078" actId="165"/>
          <ac:cxnSpMkLst>
            <pc:docMk/>
            <pc:sldMk cId="2888708614" sldId="1241"/>
            <ac:cxnSpMk id="125" creationId="{D4892D47-141B-49BC-A8BA-B30AF8747837}"/>
          </ac:cxnSpMkLst>
        </pc:cxnChg>
        <pc:cxnChg chg="mod topLvl">
          <ac:chgData name="김재창" userId="219b8ac3-3aed-4b9f-99c2-03e0662c09a1" providerId="ADAL" clId="{0D66707E-8450-4629-8588-77731363A668}" dt="2022-03-21T05:14:19.011" v="4078" actId="165"/>
          <ac:cxnSpMkLst>
            <pc:docMk/>
            <pc:sldMk cId="2888708614" sldId="1241"/>
            <ac:cxnSpMk id="126" creationId="{7423DD32-4FB7-4740-B7BA-C40A36217AB0}"/>
          </ac:cxnSpMkLst>
        </pc:cxnChg>
        <pc:cxnChg chg="mod topLvl">
          <ac:chgData name="김재창" userId="219b8ac3-3aed-4b9f-99c2-03e0662c09a1" providerId="ADAL" clId="{0D66707E-8450-4629-8588-77731363A668}" dt="2022-03-21T05:14:19.011" v="4078" actId="165"/>
          <ac:cxnSpMkLst>
            <pc:docMk/>
            <pc:sldMk cId="2888708614" sldId="1241"/>
            <ac:cxnSpMk id="129" creationId="{5EDB9196-969A-49B9-A36B-29B80ECDEE9D}"/>
          </ac:cxnSpMkLst>
        </pc:cxnChg>
        <pc:cxnChg chg="mod topLvl">
          <ac:chgData name="김재창" userId="219b8ac3-3aed-4b9f-99c2-03e0662c09a1" providerId="ADAL" clId="{0D66707E-8450-4629-8588-77731363A668}" dt="2022-03-21T05:14:19.011" v="4078" actId="165"/>
          <ac:cxnSpMkLst>
            <pc:docMk/>
            <pc:sldMk cId="2888708614" sldId="1241"/>
            <ac:cxnSpMk id="135" creationId="{3B484C5F-A36E-4C76-B595-012F50567440}"/>
          </ac:cxnSpMkLst>
        </pc:cxnChg>
        <pc:cxnChg chg="mod topLvl">
          <ac:chgData name="김재창" userId="219b8ac3-3aed-4b9f-99c2-03e0662c09a1" providerId="ADAL" clId="{0D66707E-8450-4629-8588-77731363A668}" dt="2022-03-21T05:14:19.011" v="4078" actId="165"/>
          <ac:cxnSpMkLst>
            <pc:docMk/>
            <pc:sldMk cId="2888708614" sldId="1241"/>
            <ac:cxnSpMk id="141" creationId="{EAF42F60-435D-45BE-A8E1-A61EDDFC37A7}"/>
          </ac:cxnSpMkLst>
        </pc:cxnChg>
        <pc:cxnChg chg="mod topLvl">
          <ac:chgData name="김재창" userId="219b8ac3-3aed-4b9f-99c2-03e0662c09a1" providerId="ADAL" clId="{0D66707E-8450-4629-8588-77731363A668}" dt="2022-03-21T05:14:19.011" v="4078" actId="165"/>
          <ac:cxnSpMkLst>
            <pc:docMk/>
            <pc:sldMk cId="2888708614" sldId="1241"/>
            <ac:cxnSpMk id="147" creationId="{96F4F01B-897B-42AA-8594-BB772482BBFD}"/>
          </ac:cxnSpMkLst>
        </pc:cxnChg>
      </pc:sldChg>
      <pc:sldMasterChg chg="addSp delSp modSp mod">
        <pc:chgData name="김재창" userId="219b8ac3-3aed-4b9f-99c2-03e0662c09a1" providerId="ADAL" clId="{0D66707E-8450-4629-8588-77731363A668}" dt="2022-03-15T04:05:32.104" v="19"/>
        <pc:sldMasterMkLst>
          <pc:docMk/>
          <pc:sldMasterMk cId="1791493043" sldId="2147483661"/>
        </pc:sldMasterMkLst>
        <pc:grpChg chg="del">
          <ac:chgData name="김재창" userId="219b8ac3-3aed-4b9f-99c2-03e0662c09a1" providerId="ADAL" clId="{0D66707E-8450-4629-8588-77731363A668}" dt="2022-03-15T04:05:25.963" v="18" actId="478"/>
          <ac:grpSpMkLst>
            <pc:docMk/>
            <pc:sldMasterMk cId="1791493043" sldId="2147483661"/>
            <ac:grpSpMk id="8" creationId="{C540A852-8244-4080-8A94-5BE106FCF42C}"/>
          </ac:grpSpMkLst>
        </pc:grpChg>
        <pc:picChg chg="del">
          <ac:chgData name="김재창" userId="219b8ac3-3aed-4b9f-99c2-03e0662c09a1" providerId="ADAL" clId="{0D66707E-8450-4629-8588-77731363A668}" dt="2022-03-15T04:05:24.673" v="17" actId="478"/>
          <ac:picMkLst>
            <pc:docMk/>
            <pc:sldMasterMk cId="1791493043" sldId="2147483661"/>
            <ac:picMk id="7" creationId="{42C459D4-69A1-4414-9F0A-6F5EAE566130}"/>
          </ac:picMkLst>
        </pc:picChg>
        <pc:picChg chg="add mod">
          <ac:chgData name="김재창" userId="219b8ac3-3aed-4b9f-99c2-03e0662c09a1" providerId="ADAL" clId="{0D66707E-8450-4629-8588-77731363A668}" dt="2022-03-15T04:05:32.104" v="19"/>
          <ac:picMkLst>
            <pc:docMk/>
            <pc:sldMasterMk cId="1791493043" sldId="2147483661"/>
            <ac:picMk id="12" creationId="{F34D7BDE-087D-41B4-AEDE-EC9F2E129C2F}"/>
          </ac:picMkLst>
        </pc:picChg>
      </pc:sldMasterChg>
    </pc:docChg>
  </pc:docChgLst>
  <pc:docChgLst>
    <pc:chgData name="이윤주(인공지능대학원)" userId="20696e87-a691-4b9f-94ed-8c5360fb2a47" providerId="ADAL" clId="{C094CAB2-08BF-49E7-B40D-490DAF6A432C}"/>
    <pc:docChg chg="undo redo custSel addSld delSld modSld sldOrd">
      <pc:chgData name="이윤주(인공지능대학원)" userId="20696e87-a691-4b9f-94ed-8c5360fb2a47" providerId="ADAL" clId="{C094CAB2-08BF-49E7-B40D-490DAF6A432C}" dt="2022-03-06T12:51:19.480" v="639" actId="404"/>
      <pc:docMkLst>
        <pc:docMk/>
      </pc:docMkLst>
      <pc:sldChg chg="del">
        <pc:chgData name="이윤주(인공지능대학원)" userId="20696e87-a691-4b9f-94ed-8c5360fb2a47" providerId="ADAL" clId="{C094CAB2-08BF-49E7-B40D-490DAF6A432C}" dt="2022-03-06T12:03:23.992" v="352" actId="2696"/>
        <pc:sldMkLst>
          <pc:docMk/>
          <pc:sldMk cId="4252884422" sldId="1202"/>
        </pc:sldMkLst>
      </pc:sldChg>
      <pc:sldChg chg="addSp delSp modSp mod ord">
        <pc:chgData name="이윤주(인공지능대학원)" userId="20696e87-a691-4b9f-94ed-8c5360fb2a47" providerId="ADAL" clId="{C094CAB2-08BF-49E7-B40D-490DAF6A432C}" dt="2022-03-06T12:51:19.480" v="639" actId="404"/>
        <pc:sldMkLst>
          <pc:docMk/>
          <pc:sldMk cId="2206622740" sldId="1203"/>
        </pc:sldMkLst>
        <pc:spChg chg="del">
          <ac:chgData name="이윤주(인공지능대학원)" userId="20696e87-a691-4b9f-94ed-8c5360fb2a47" providerId="ADAL" clId="{C094CAB2-08BF-49E7-B40D-490DAF6A432C}" dt="2022-03-06T12:48:44.499" v="356" actId="478"/>
          <ac:spMkLst>
            <pc:docMk/>
            <pc:sldMk cId="2206622740" sldId="1203"/>
            <ac:spMk id="2" creationId="{CF1064DF-76DF-4C69-A2BC-3229F695F113}"/>
          </ac:spMkLst>
        </pc:spChg>
        <pc:spChg chg="del">
          <ac:chgData name="이윤주(인공지능대학원)" userId="20696e87-a691-4b9f-94ed-8c5360fb2a47" providerId="ADAL" clId="{C094CAB2-08BF-49E7-B40D-490DAF6A432C}" dt="2022-03-06T12:48:46.256" v="357" actId="478"/>
          <ac:spMkLst>
            <pc:docMk/>
            <pc:sldMk cId="2206622740" sldId="1203"/>
            <ac:spMk id="3" creationId="{8AA4BD65-AB80-424E-95A9-DDCA57D9CB20}"/>
          </ac:spMkLst>
        </pc:spChg>
        <pc:spChg chg="add mod">
          <ac:chgData name="이윤주(인공지능대학원)" userId="20696e87-a691-4b9f-94ed-8c5360fb2a47" providerId="ADAL" clId="{C094CAB2-08BF-49E7-B40D-490DAF6A432C}" dt="2022-03-06T12:48:46.585" v="359" actId="27636"/>
          <ac:spMkLst>
            <pc:docMk/>
            <pc:sldMk cId="2206622740" sldId="1203"/>
            <ac:spMk id="4" creationId="{F816C0E5-98D3-4FD6-8B1D-81E99D74E931}"/>
          </ac:spMkLst>
        </pc:spChg>
        <pc:spChg chg="add mod">
          <ac:chgData name="이윤주(인공지능대학원)" userId="20696e87-a691-4b9f-94ed-8c5360fb2a47" providerId="ADAL" clId="{C094CAB2-08BF-49E7-B40D-490DAF6A432C}" dt="2022-03-06T12:51:19.480" v="639" actId="404"/>
          <ac:spMkLst>
            <pc:docMk/>
            <pc:sldMk cId="2206622740" sldId="1203"/>
            <ac:spMk id="5" creationId="{B7A80C1C-C165-45D3-B990-33335240EC62}"/>
          </ac:spMkLst>
        </pc:spChg>
        <pc:spChg chg="add mod">
          <ac:chgData name="이윤주(인공지능대학원)" userId="20696e87-a691-4b9f-94ed-8c5360fb2a47" providerId="ADAL" clId="{C094CAB2-08BF-49E7-B40D-490DAF6A432C}" dt="2022-03-06T12:50:24.711" v="399" actId="1076"/>
          <ac:spMkLst>
            <pc:docMk/>
            <pc:sldMk cId="2206622740" sldId="1203"/>
            <ac:spMk id="7" creationId="{1709A773-946E-44EA-9A95-0E4ABFD53627}"/>
          </ac:spMkLst>
        </pc:spChg>
        <pc:spChg chg="add mod">
          <ac:chgData name="이윤주(인공지능대학원)" userId="20696e87-a691-4b9f-94ed-8c5360fb2a47" providerId="ADAL" clId="{C094CAB2-08BF-49E7-B40D-490DAF6A432C}" dt="2022-03-06T12:50:31.267" v="417" actId="1037"/>
          <ac:spMkLst>
            <pc:docMk/>
            <pc:sldMk cId="2206622740" sldId="1203"/>
            <ac:spMk id="8" creationId="{EBEEC0C8-C3FA-4976-9960-66298E8AE4A1}"/>
          </ac:spMkLst>
        </pc:spChg>
        <pc:spChg chg="add mod">
          <ac:chgData name="이윤주(인공지능대학원)" userId="20696e87-a691-4b9f-94ed-8c5360fb2a47" providerId="ADAL" clId="{C094CAB2-08BF-49E7-B40D-490DAF6A432C}" dt="2022-03-06T12:50:26.759" v="400" actId="1076"/>
          <ac:spMkLst>
            <pc:docMk/>
            <pc:sldMk cId="2206622740" sldId="1203"/>
            <ac:spMk id="9" creationId="{231B55E4-AC69-4D36-B1AA-F94DE99E7506}"/>
          </ac:spMkLst>
        </pc:spChg>
        <pc:spChg chg="add mod">
          <ac:chgData name="이윤주(인공지능대학원)" userId="20696e87-a691-4b9f-94ed-8c5360fb2a47" providerId="ADAL" clId="{C094CAB2-08BF-49E7-B40D-490DAF6A432C}" dt="2022-03-06T12:50:31.267" v="417" actId="1037"/>
          <ac:spMkLst>
            <pc:docMk/>
            <pc:sldMk cId="2206622740" sldId="1203"/>
            <ac:spMk id="10" creationId="{904B19CC-7F16-443C-9FE7-EB96D6A49D13}"/>
          </ac:spMkLst>
        </pc:spChg>
        <pc:picChg chg="add mod">
          <ac:chgData name="이윤주(인공지능대학원)" userId="20696e87-a691-4b9f-94ed-8c5360fb2a47" providerId="ADAL" clId="{C094CAB2-08BF-49E7-B40D-490DAF6A432C}" dt="2022-03-06T12:50:07.460" v="396" actId="1076"/>
          <ac:picMkLst>
            <pc:docMk/>
            <pc:sldMk cId="2206622740" sldId="1203"/>
            <ac:picMk id="6" creationId="{347CD047-E16A-477D-942F-3F7E7E8DC3EB}"/>
          </ac:picMkLst>
        </pc:picChg>
      </pc:sldChg>
      <pc:sldChg chg="modSp del mod">
        <pc:chgData name="이윤주(인공지능대학원)" userId="20696e87-a691-4b9f-94ed-8c5360fb2a47" providerId="ADAL" clId="{C094CAB2-08BF-49E7-B40D-490DAF6A432C}" dt="2022-03-06T12:03:10.451" v="351" actId="2696"/>
        <pc:sldMkLst>
          <pc:docMk/>
          <pc:sldMk cId="3787382811" sldId="1204"/>
        </pc:sldMkLst>
        <pc:spChg chg="mod">
          <ac:chgData name="이윤주(인공지능대학원)" userId="20696e87-a691-4b9f-94ed-8c5360fb2a47" providerId="ADAL" clId="{C094CAB2-08BF-49E7-B40D-490DAF6A432C}" dt="2022-03-06T11:09:48.476" v="25" actId="1035"/>
          <ac:spMkLst>
            <pc:docMk/>
            <pc:sldMk cId="3787382811" sldId="1204"/>
            <ac:spMk id="48" creationId="{0EDD1614-4AA3-4DC7-9E16-CE863496392D}"/>
          </ac:spMkLst>
        </pc:spChg>
        <pc:spChg chg="mod">
          <ac:chgData name="이윤주(인공지능대학원)" userId="20696e87-a691-4b9f-94ed-8c5360fb2a47" providerId="ADAL" clId="{C094CAB2-08BF-49E7-B40D-490DAF6A432C}" dt="2022-03-06T11:09:53.151" v="26" actId="6549"/>
          <ac:spMkLst>
            <pc:docMk/>
            <pc:sldMk cId="3787382811" sldId="1204"/>
            <ac:spMk id="52" creationId="{610EF5A4-7479-4E2E-8388-E1575136B1E2}"/>
          </ac:spMkLst>
        </pc:spChg>
      </pc:sldChg>
      <pc:sldChg chg="addSp delSp modSp mod">
        <pc:chgData name="이윤주(인공지능대학원)" userId="20696e87-a691-4b9f-94ed-8c5360fb2a47" providerId="ADAL" clId="{C094CAB2-08BF-49E7-B40D-490DAF6A432C}" dt="2022-03-06T11:36:50.390" v="350" actId="1038"/>
        <pc:sldMkLst>
          <pc:docMk/>
          <pc:sldMk cId="1934272263" sldId="1205"/>
        </pc:sldMkLst>
        <pc:spChg chg="mod">
          <ac:chgData name="이윤주(인공지능대학원)" userId="20696e87-a691-4b9f-94ed-8c5360fb2a47" providerId="ADAL" clId="{C094CAB2-08BF-49E7-B40D-490DAF6A432C}" dt="2022-03-06T11:36:33.249" v="334" actId="11530"/>
          <ac:spMkLst>
            <pc:docMk/>
            <pc:sldMk cId="1934272263" sldId="1205"/>
            <ac:spMk id="4" creationId="{1588F39F-D7A9-4370-8F50-803A2A4BCC04}"/>
          </ac:spMkLst>
        </pc:spChg>
        <pc:spChg chg="mod topLvl">
          <ac:chgData name="이윤주(인공지능대학원)" userId="20696e87-a691-4b9f-94ed-8c5360fb2a47" providerId="ADAL" clId="{C094CAB2-08BF-49E7-B40D-490DAF6A432C}" dt="2022-03-06T11:36:33.249" v="334" actId="11530"/>
          <ac:spMkLst>
            <pc:docMk/>
            <pc:sldMk cId="1934272263" sldId="1205"/>
            <ac:spMk id="5" creationId="{2CF74555-1049-40E9-9EF4-6F00E512B8A7}"/>
          </ac:spMkLst>
        </pc:spChg>
        <pc:spChg chg="mod">
          <ac:chgData name="이윤주(인공지능대학원)" userId="20696e87-a691-4b9f-94ed-8c5360fb2a47" providerId="ADAL" clId="{C094CAB2-08BF-49E7-B40D-490DAF6A432C}" dt="2022-03-06T11:36:33.249" v="334" actId="11530"/>
          <ac:spMkLst>
            <pc:docMk/>
            <pc:sldMk cId="1934272263" sldId="1205"/>
            <ac:spMk id="6" creationId="{9DF9FCA4-3B3B-4014-87F1-0725AAD94295}"/>
          </ac:spMkLst>
        </pc:spChg>
        <pc:spChg chg="mod">
          <ac:chgData name="이윤주(인공지능대학원)" userId="20696e87-a691-4b9f-94ed-8c5360fb2a47" providerId="ADAL" clId="{C094CAB2-08BF-49E7-B40D-490DAF6A432C}" dt="2022-03-06T11:36:33.249" v="334" actId="11530"/>
          <ac:spMkLst>
            <pc:docMk/>
            <pc:sldMk cId="1934272263" sldId="1205"/>
            <ac:spMk id="7" creationId="{DBE5B94C-0F88-4144-A968-AAFF9D95A943}"/>
          </ac:spMkLst>
        </pc:spChg>
        <pc:spChg chg="del mod topLvl">
          <ac:chgData name="이윤주(인공지능대학원)" userId="20696e87-a691-4b9f-94ed-8c5360fb2a47" providerId="ADAL" clId="{C094CAB2-08BF-49E7-B40D-490DAF6A432C}" dt="2022-03-06T11:21:43.273" v="118" actId="478"/>
          <ac:spMkLst>
            <pc:docMk/>
            <pc:sldMk cId="1934272263" sldId="1205"/>
            <ac:spMk id="8" creationId="{AE4BA73B-ADA7-4E1D-9D60-A2C8DE236A7F}"/>
          </ac:spMkLst>
        </pc:spChg>
        <pc:spChg chg="mod">
          <ac:chgData name="이윤주(인공지능대학원)" userId="20696e87-a691-4b9f-94ed-8c5360fb2a47" providerId="ADAL" clId="{C094CAB2-08BF-49E7-B40D-490DAF6A432C}" dt="2022-03-06T11:36:33.249" v="334" actId="11530"/>
          <ac:spMkLst>
            <pc:docMk/>
            <pc:sldMk cId="1934272263" sldId="1205"/>
            <ac:spMk id="11" creationId="{A2317679-8547-48AD-987F-963A87EF52BE}"/>
          </ac:spMkLst>
        </pc:spChg>
        <pc:spChg chg="mod">
          <ac:chgData name="이윤주(인공지능대학원)" userId="20696e87-a691-4b9f-94ed-8c5360fb2a47" providerId="ADAL" clId="{C094CAB2-08BF-49E7-B40D-490DAF6A432C}" dt="2022-03-06T11:36:33.249" v="334" actId="11530"/>
          <ac:spMkLst>
            <pc:docMk/>
            <pc:sldMk cId="1934272263" sldId="1205"/>
            <ac:spMk id="12" creationId="{87FDC9A1-2586-42F7-9D19-80ED57604085}"/>
          </ac:spMkLst>
        </pc:spChg>
        <pc:spChg chg="mod">
          <ac:chgData name="이윤주(인공지능대학원)" userId="20696e87-a691-4b9f-94ed-8c5360fb2a47" providerId="ADAL" clId="{C094CAB2-08BF-49E7-B40D-490DAF6A432C}" dt="2022-03-06T11:36:33.249" v="334" actId="11530"/>
          <ac:spMkLst>
            <pc:docMk/>
            <pc:sldMk cId="1934272263" sldId="1205"/>
            <ac:spMk id="14" creationId="{108EF8D6-D301-4C77-B7CE-7CFF28FEC1E6}"/>
          </ac:spMkLst>
        </pc:spChg>
        <pc:spChg chg="mod">
          <ac:chgData name="이윤주(인공지능대학원)" userId="20696e87-a691-4b9f-94ed-8c5360fb2a47" providerId="ADAL" clId="{C094CAB2-08BF-49E7-B40D-490DAF6A432C}" dt="2022-03-06T11:36:33.249" v="334" actId="11530"/>
          <ac:spMkLst>
            <pc:docMk/>
            <pc:sldMk cId="1934272263" sldId="1205"/>
            <ac:spMk id="15" creationId="{9E4EB326-3C9D-4740-BFAB-DD2425CEEBAD}"/>
          </ac:spMkLst>
        </pc:spChg>
        <pc:spChg chg="add del">
          <ac:chgData name="이윤주(인공지능대학원)" userId="20696e87-a691-4b9f-94ed-8c5360fb2a47" providerId="ADAL" clId="{C094CAB2-08BF-49E7-B40D-490DAF6A432C}" dt="2022-03-06T11:23:55.489" v="136" actId="478"/>
          <ac:spMkLst>
            <pc:docMk/>
            <pc:sldMk cId="1934272263" sldId="1205"/>
            <ac:spMk id="19" creationId="{A0A55837-D159-43D9-ADEA-3A2B7A2FC8F4}"/>
          </ac:spMkLst>
        </pc:spChg>
        <pc:spChg chg="add del">
          <ac:chgData name="이윤주(인공지능대학원)" userId="20696e87-a691-4b9f-94ed-8c5360fb2a47" providerId="ADAL" clId="{C094CAB2-08BF-49E7-B40D-490DAF6A432C}" dt="2022-03-06T11:24:14.719" v="139" actId="478"/>
          <ac:spMkLst>
            <pc:docMk/>
            <pc:sldMk cId="1934272263" sldId="1205"/>
            <ac:spMk id="20" creationId="{DAAEEAF0-60A4-4DFF-9F41-8AFD32C4E71B}"/>
          </ac:spMkLst>
        </pc:spChg>
        <pc:spChg chg="mod">
          <ac:chgData name="이윤주(인공지능대학원)" userId="20696e87-a691-4b9f-94ed-8c5360fb2a47" providerId="ADAL" clId="{C094CAB2-08BF-49E7-B40D-490DAF6A432C}" dt="2022-03-06T11:36:33.249" v="334" actId="11530"/>
          <ac:spMkLst>
            <pc:docMk/>
            <pc:sldMk cId="1934272263" sldId="1205"/>
            <ac:spMk id="21" creationId="{614CAA89-B964-4FD3-AD9D-09367E6F415D}"/>
          </ac:spMkLst>
        </pc:spChg>
        <pc:spChg chg="mod topLvl">
          <ac:chgData name="이윤주(인공지능대학원)" userId="20696e87-a691-4b9f-94ed-8c5360fb2a47" providerId="ADAL" clId="{C094CAB2-08BF-49E7-B40D-490DAF6A432C}" dt="2022-03-06T11:36:33.249" v="334" actId="11530"/>
          <ac:spMkLst>
            <pc:docMk/>
            <pc:sldMk cId="1934272263" sldId="1205"/>
            <ac:spMk id="28" creationId="{34567780-C8F6-46C5-BE83-FD080201000D}"/>
          </ac:spMkLst>
        </pc:spChg>
        <pc:spChg chg="mod topLvl">
          <ac:chgData name="이윤주(인공지능대학원)" userId="20696e87-a691-4b9f-94ed-8c5360fb2a47" providerId="ADAL" clId="{C094CAB2-08BF-49E7-B40D-490DAF6A432C}" dt="2022-03-06T11:36:33.249" v="334" actId="11530"/>
          <ac:spMkLst>
            <pc:docMk/>
            <pc:sldMk cId="1934272263" sldId="1205"/>
            <ac:spMk id="30" creationId="{4A0663BB-ED8F-4ABC-95A2-B0FEA61AC319}"/>
          </ac:spMkLst>
        </pc:spChg>
        <pc:spChg chg="mod topLvl">
          <ac:chgData name="이윤주(인공지능대학원)" userId="20696e87-a691-4b9f-94ed-8c5360fb2a47" providerId="ADAL" clId="{C094CAB2-08BF-49E7-B40D-490DAF6A432C}" dt="2022-03-06T11:36:33.249" v="334" actId="11530"/>
          <ac:spMkLst>
            <pc:docMk/>
            <pc:sldMk cId="1934272263" sldId="1205"/>
            <ac:spMk id="32" creationId="{EA8C6494-B9A6-4FBD-A5C9-246251DDD676}"/>
          </ac:spMkLst>
        </pc:spChg>
        <pc:spChg chg="add del mod">
          <ac:chgData name="이윤주(인공지능대학원)" userId="20696e87-a691-4b9f-94ed-8c5360fb2a47" providerId="ADAL" clId="{C094CAB2-08BF-49E7-B40D-490DAF6A432C}" dt="2022-03-06T11:29:54.599" v="250" actId="478"/>
          <ac:spMkLst>
            <pc:docMk/>
            <pc:sldMk cId="1934272263" sldId="1205"/>
            <ac:spMk id="37" creationId="{FA88375F-126E-4EA0-B080-C8290B92FF9A}"/>
          </ac:spMkLst>
        </pc:spChg>
        <pc:spChg chg="mod">
          <ac:chgData name="이윤주(인공지능대학원)" userId="20696e87-a691-4b9f-94ed-8c5360fb2a47" providerId="ADAL" clId="{C094CAB2-08BF-49E7-B40D-490DAF6A432C}" dt="2022-03-06T11:36:33.249" v="334" actId="11530"/>
          <ac:spMkLst>
            <pc:docMk/>
            <pc:sldMk cId="1934272263" sldId="1205"/>
            <ac:spMk id="39" creationId="{C4E97034-A672-44B5-9EDE-181787AD08FF}"/>
          </ac:spMkLst>
        </pc:spChg>
        <pc:spChg chg="mod">
          <ac:chgData name="이윤주(인공지능대학원)" userId="20696e87-a691-4b9f-94ed-8c5360fb2a47" providerId="ADAL" clId="{C094CAB2-08BF-49E7-B40D-490DAF6A432C}" dt="2022-03-06T11:36:33.249" v="334" actId="11530"/>
          <ac:spMkLst>
            <pc:docMk/>
            <pc:sldMk cId="1934272263" sldId="1205"/>
            <ac:spMk id="40" creationId="{481D55E6-59D9-4601-BE08-EBBFBF268CEF}"/>
          </ac:spMkLst>
        </pc:spChg>
        <pc:spChg chg="mod topLvl">
          <ac:chgData name="이윤주(인공지능대학원)" userId="20696e87-a691-4b9f-94ed-8c5360fb2a47" providerId="ADAL" clId="{C094CAB2-08BF-49E7-B40D-490DAF6A432C}" dt="2022-03-06T11:36:33.249" v="334" actId="11530"/>
          <ac:spMkLst>
            <pc:docMk/>
            <pc:sldMk cId="1934272263" sldId="1205"/>
            <ac:spMk id="42" creationId="{E288A449-F132-46CB-AC4C-F003B61084C7}"/>
          </ac:spMkLst>
        </pc:spChg>
        <pc:spChg chg="mod">
          <ac:chgData name="이윤주(인공지능대학원)" userId="20696e87-a691-4b9f-94ed-8c5360fb2a47" providerId="ADAL" clId="{C094CAB2-08BF-49E7-B40D-490DAF6A432C}" dt="2022-03-06T11:36:33.249" v="334" actId="11530"/>
          <ac:spMkLst>
            <pc:docMk/>
            <pc:sldMk cId="1934272263" sldId="1205"/>
            <ac:spMk id="43" creationId="{3D7B6315-D2C6-4687-A36F-AF9FF9569249}"/>
          </ac:spMkLst>
        </pc:spChg>
        <pc:spChg chg="mod">
          <ac:chgData name="이윤주(인공지능대학원)" userId="20696e87-a691-4b9f-94ed-8c5360fb2a47" providerId="ADAL" clId="{C094CAB2-08BF-49E7-B40D-490DAF6A432C}" dt="2022-03-06T11:36:33.249" v="334" actId="11530"/>
          <ac:spMkLst>
            <pc:docMk/>
            <pc:sldMk cId="1934272263" sldId="1205"/>
            <ac:spMk id="44" creationId="{DAABBD85-3C50-41A1-981A-DEFFAB4E848D}"/>
          </ac:spMkLst>
        </pc:spChg>
        <pc:spChg chg="mod">
          <ac:chgData name="이윤주(인공지능대학원)" userId="20696e87-a691-4b9f-94ed-8c5360fb2a47" providerId="ADAL" clId="{C094CAB2-08BF-49E7-B40D-490DAF6A432C}" dt="2022-03-06T11:36:33.249" v="334" actId="11530"/>
          <ac:spMkLst>
            <pc:docMk/>
            <pc:sldMk cId="1934272263" sldId="1205"/>
            <ac:spMk id="45" creationId="{9208C36F-8119-40DD-A73B-11FAFAF9C5E1}"/>
          </ac:spMkLst>
        </pc:spChg>
        <pc:spChg chg="mod">
          <ac:chgData name="이윤주(인공지능대학원)" userId="20696e87-a691-4b9f-94ed-8c5360fb2a47" providerId="ADAL" clId="{C094CAB2-08BF-49E7-B40D-490DAF6A432C}" dt="2022-03-06T11:36:33.249" v="334" actId="11530"/>
          <ac:spMkLst>
            <pc:docMk/>
            <pc:sldMk cId="1934272263" sldId="1205"/>
            <ac:spMk id="46" creationId="{FD33ABA6-02C4-402A-BE95-A7A5A29E98FA}"/>
          </ac:spMkLst>
        </pc:spChg>
        <pc:spChg chg="add mod ord">
          <ac:chgData name="이윤주(인공지능대학원)" userId="20696e87-a691-4b9f-94ed-8c5360fb2a47" providerId="ADAL" clId="{C094CAB2-08BF-49E7-B40D-490DAF6A432C}" dt="2022-03-06T11:36:33.249" v="334" actId="11530"/>
          <ac:spMkLst>
            <pc:docMk/>
            <pc:sldMk cId="1934272263" sldId="1205"/>
            <ac:spMk id="48" creationId="{B59BEC48-546D-4B78-B4C2-0ECA72EE13E7}"/>
          </ac:spMkLst>
        </pc:spChg>
        <pc:spChg chg="mod topLvl">
          <ac:chgData name="이윤주(인공지능대학원)" userId="20696e87-a691-4b9f-94ed-8c5360fb2a47" providerId="ADAL" clId="{C094CAB2-08BF-49E7-B40D-490DAF6A432C}" dt="2022-03-06T11:36:33.249" v="334" actId="11530"/>
          <ac:spMkLst>
            <pc:docMk/>
            <pc:sldMk cId="1934272263" sldId="1205"/>
            <ac:spMk id="49" creationId="{BCDBA348-C1FA-4E01-AEA2-E2BCC2ED48B0}"/>
          </ac:spMkLst>
        </pc:spChg>
        <pc:spChg chg="mod">
          <ac:chgData name="이윤주(인공지능대학원)" userId="20696e87-a691-4b9f-94ed-8c5360fb2a47" providerId="ADAL" clId="{C094CAB2-08BF-49E7-B40D-490DAF6A432C}" dt="2022-03-06T11:36:33.249" v="334" actId="11530"/>
          <ac:spMkLst>
            <pc:docMk/>
            <pc:sldMk cId="1934272263" sldId="1205"/>
            <ac:spMk id="50" creationId="{427CBE44-B1D9-4838-9799-624C7BB05E60}"/>
          </ac:spMkLst>
        </pc:spChg>
        <pc:spChg chg="mod">
          <ac:chgData name="이윤주(인공지능대학원)" userId="20696e87-a691-4b9f-94ed-8c5360fb2a47" providerId="ADAL" clId="{C094CAB2-08BF-49E7-B40D-490DAF6A432C}" dt="2022-03-06T11:36:33.249" v="334" actId="11530"/>
          <ac:spMkLst>
            <pc:docMk/>
            <pc:sldMk cId="1934272263" sldId="1205"/>
            <ac:spMk id="51" creationId="{13E2AFBD-37E5-4045-824A-5244C592D269}"/>
          </ac:spMkLst>
        </pc:spChg>
        <pc:spChg chg="add mod">
          <ac:chgData name="이윤주(인공지능대학원)" userId="20696e87-a691-4b9f-94ed-8c5360fb2a47" providerId="ADAL" clId="{C094CAB2-08BF-49E7-B40D-490DAF6A432C}" dt="2022-03-06T11:36:33.249" v="334" actId="11530"/>
          <ac:spMkLst>
            <pc:docMk/>
            <pc:sldMk cId="1934272263" sldId="1205"/>
            <ac:spMk id="52" creationId="{30B0DCE3-920B-476F-ABD7-12919FBD3975}"/>
          </ac:spMkLst>
        </pc:spChg>
        <pc:spChg chg="del mod topLvl">
          <ac:chgData name="이윤주(인공지능대학원)" userId="20696e87-a691-4b9f-94ed-8c5360fb2a47" providerId="ADAL" clId="{C094CAB2-08BF-49E7-B40D-490DAF6A432C}" dt="2022-03-06T11:31:54.290" v="275" actId="478"/>
          <ac:spMkLst>
            <pc:docMk/>
            <pc:sldMk cId="1934272263" sldId="1205"/>
            <ac:spMk id="55" creationId="{9304022A-63AE-46B7-9572-76D3E22D647A}"/>
          </ac:spMkLst>
        </pc:spChg>
        <pc:spChg chg="del mod topLvl">
          <ac:chgData name="이윤주(인공지능대학원)" userId="20696e87-a691-4b9f-94ed-8c5360fb2a47" providerId="ADAL" clId="{C094CAB2-08BF-49E7-B40D-490DAF6A432C}" dt="2022-03-06T11:31:49.812" v="274" actId="478"/>
          <ac:spMkLst>
            <pc:docMk/>
            <pc:sldMk cId="1934272263" sldId="1205"/>
            <ac:spMk id="56" creationId="{403C6906-E1E0-4E80-8D00-742762B8A05C}"/>
          </ac:spMkLst>
        </pc:spChg>
        <pc:spChg chg="del">
          <ac:chgData name="이윤주(인공지능대학원)" userId="20696e87-a691-4b9f-94ed-8c5360fb2a47" providerId="ADAL" clId="{C094CAB2-08BF-49E7-B40D-490DAF6A432C}" dt="2022-03-06T11:23:06.439" v="130" actId="478"/>
          <ac:spMkLst>
            <pc:docMk/>
            <pc:sldMk cId="1934272263" sldId="1205"/>
            <ac:spMk id="60" creationId="{2CDD5AA8-FA3C-4419-9FCC-D14FB9D44A08}"/>
          </ac:spMkLst>
        </pc:spChg>
        <pc:spChg chg="mod">
          <ac:chgData name="이윤주(인공지능대학원)" userId="20696e87-a691-4b9f-94ed-8c5360fb2a47" providerId="ADAL" clId="{C094CAB2-08BF-49E7-B40D-490DAF6A432C}" dt="2022-03-06T11:34:32.058" v="326"/>
          <ac:spMkLst>
            <pc:docMk/>
            <pc:sldMk cId="1934272263" sldId="1205"/>
            <ac:spMk id="60" creationId="{F735ECBA-8274-452E-B20F-C7B5C647999F}"/>
          </ac:spMkLst>
        </pc:spChg>
        <pc:spChg chg="add mod">
          <ac:chgData name="이윤주(인공지능대학원)" userId="20696e87-a691-4b9f-94ed-8c5360fb2a47" providerId="ADAL" clId="{C094CAB2-08BF-49E7-B40D-490DAF6A432C}" dt="2022-03-06T11:36:33.249" v="334" actId="11530"/>
          <ac:spMkLst>
            <pc:docMk/>
            <pc:sldMk cId="1934272263" sldId="1205"/>
            <ac:spMk id="61" creationId="{3234E7F6-74ED-4648-BB4C-26C4EB072A8C}"/>
          </ac:spMkLst>
        </pc:spChg>
        <pc:spChg chg="mod">
          <ac:chgData name="이윤주(인공지능대학원)" userId="20696e87-a691-4b9f-94ed-8c5360fb2a47" providerId="ADAL" clId="{C094CAB2-08BF-49E7-B40D-490DAF6A432C}" dt="2022-03-06T11:36:33.249" v="334" actId="11530"/>
          <ac:spMkLst>
            <pc:docMk/>
            <pc:sldMk cId="1934272263" sldId="1205"/>
            <ac:spMk id="64" creationId="{E2CC7F94-B5EE-40BF-8B48-063E7770E756}"/>
          </ac:spMkLst>
        </pc:spChg>
        <pc:spChg chg="mod">
          <ac:chgData name="이윤주(인공지능대학원)" userId="20696e87-a691-4b9f-94ed-8c5360fb2a47" providerId="ADAL" clId="{C094CAB2-08BF-49E7-B40D-490DAF6A432C}" dt="2022-03-06T11:36:43.221" v="335" actId="1076"/>
          <ac:spMkLst>
            <pc:docMk/>
            <pc:sldMk cId="1934272263" sldId="1205"/>
            <ac:spMk id="65" creationId="{C5CB4F0B-736E-4D2C-9E76-9DDBA0D09760}"/>
          </ac:spMkLst>
        </pc:spChg>
        <pc:spChg chg="del mod">
          <ac:chgData name="이윤주(인공지능대학원)" userId="20696e87-a691-4b9f-94ed-8c5360fb2a47" providerId="ADAL" clId="{C094CAB2-08BF-49E7-B40D-490DAF6A432C}" dt="2022-03-06T11:27:48.512" v="219" actId="478"/>
          <ac:spMkLst>
            <pc:docMk/>
            <pc:sldMk cId="1934272263" sldId="1205"/>
            <ac:spMk id="66" creationId="{EC122BDE-E8E1-4C9D-BFB2-19DAF5AB11AA}"/>
          </ac:spMkLst>
        </pc:spChg>
        <pc:spChg chg="del mod">
          <ac:chgData name="이윤주(인공지능대학원)" userId="20696e87-a691-4b9f-94ed-8c5360fb2a47" providerId="ADAL" clId="{C094CAB2-08BF-49E7-B40D-490DAF6A432C}" dt="2022-03-06T11:27:50.172" v="220" actId="478"/>
          <ac:spMkLst>
            <pc:docMk/>
            <pc:sldMk cId="1934272263" sldId="1205"/>
            <ac:spMk id="67" creationId="{CABAC7B1-63C0-4AFF-8A74-3554A2785717}"/>
          </ac:spMkLst>
        </pc:spChg>
        <pc:spChg chg="add del">
          <ac:chgData name="이윤주(인공지능대학원)" userId="20696e87-a691-4b9f-94ed-8c5360fb2a47" providerId="ADAL" clId="{C094CAB2-08BF-49E7-B40D-490DAF6A432C}" dt="2022-03-06T11:30:11.795" v="252" actId="478"/>
          <ac:spMkLst>
            <pc:docMk/>
            <pc:sldMk cId="1934272263" sldId="1205"/>
            <ac:spMk id="69" creationId="{22610546-AB2C-4A74-BFFB-9EC5BFD990D4}"/>
          </ac:spMkLst>
        </pc:spChg>
        <pc:spChg chg="add mod">
          <ac:chgData name="이윤주(인공지능대학원)" userId="20696e87-a691-4b9f-94ed-8c5360fb2a47" providerId="ADAL" clId="{C094CAB2-08BF-49E7-B40D-490DAF6A432C}" dt="2022-03-06T11:36:50.390" v="350" actId="1038"/>
          <ac:spMkLst>
            <pc:docMk/>
            <pc:sldMk cId="1934272263" sldId="1205"/>
            <ac:spMk id="70" creationId="{A5648494-B75A-455B-B735-AEDFCC2D28FE}"/>
          </ac:spMkLst>
        </pc:spChg>
        <pc:spChg chg="add mod ord">
          <ac:chgData name="이윤주(인공지능대학원)" userId="20696e87-a691-4b9f-94ed-8c5360fb2a47" providerId="ADAL" clId="{C094CAB2-08BF-49E7-B40D-490DAF6A432C}" dt="2022-03-06T11:36:33.249" v="334" actId="11530"/>
          <ac:spMkLst>
            <pc:docMk/>
            <pc:sldMk cId="1934272263" sldId="1205"/>
            <ac:spMk id="73" creationId="{07FFAFB9-F4F1-426F-A800-1559A051471F}"/>
          </ac:spMkLst>
        </pc:spChg>
        <pc:spChg chg="add del mod">
          <ac:chgData name="이윤주(인공지능대학원)" userId="20696e87-a691-4b9f-94ed-8c5360fb2a47" providerId="ADAL" clId="{C094CAB2-08BF-49E7-B40D-490DAF6A432C}" dt="2022-03-06T11:35:08.294" v="328" actId="478"/>
          <ac:spMkLst>
            <pc:docMk/>
            <pc:sldMk cId="1934272263" sldId="1205"/>
            <ac:spMk id="75" creationId="{CD23B89B-7FB6-4F46-8C62-8834022F28AD}"/>
          </ac:spMkLst>
        </pc:spChg>
        <pc:grpChg chg="del mod">
          <ac:chgData name="이윤주(인공지능대학원)" userId="20696e87-a691-4b9f-94ed-8c5360fb2a47" providerId="ADAL" clId="{C094CAB2-08BF-49E7-B40D-490DAF6A432C}" dt="2022-03-06T11:21:43.273" v="118" actId="478"/>
          <ac:grpSpMkLst>
            <pc:docMk/>
            <pc:sldMk cId="1934272263" sldId="1205"/>
            <ac:grpSpMk id="9" creationId="{DB26E76A-1BA6-48EA-A0B8-DC4255D4A0DA}"/>
          </ac:grpSpMkLst>
        </pc:grpChg>
        <pc:grpChg chg="mod">
          <ac:chgData name="이윤주(인공지능대학원)" userId="20696e87-a691-4b9f-94ed-8c5360fb2a47" providerId="ADAL" clId="{C094CAB2-08BF-49E7-B40D-490DAF6A432C}" dt="2022-03-06T11:36:33.249" v="334" actId="11530"/>
          <ac:grpSpMkLst>
            <pc:docMk/>
            <pc:sldMk cId="1934272263" sldId="1205"/>
            <ac:grpSpMk id="10" creationId="{805FF35F-E4D5-4D88-A115-17DB3318C19E}"/>
          </ac:grpSpMkLst>
        </pc:grpChg>
        <pc:grpChg chg="mod">
          <ac:chgData name="이윤주(인공지능대학원)" userId="20696e87-a691-4b9f-94ed-8c5360fb2a47" providerId="ADAL" clId="{C094CAB2-08BF-49E7-B40D-490DAF6A432C}" dt="2022-03-06T11:36:33.249" v="334" actId="11530"/>
          <ac:grpSpMkLst>
            <pc:docMk/>
            <pc:sldMk cId="1934272263" sldId="1205"/>
            <ac:grpSpMk id="13" creationId="{F2CA68B7-B568-450A-AF99-6F3A8F227AA5}"/>
          </ac:grpSpMkLst>
        </pc:grpChg>
        <pc:grpChg chg="mod">
          <ac:chgData name="이윤주(인공지능대학원)" userId="20696e87-a691-4b9f-94ed-8c5360fb2a47" providerId="ADAL" clId="{C094CAB2-08BF-49E7-B40D-490DAF6A432C}" dt="2022-03-06T11:36:33.249" v="334" actId="11530"/>
          <ac:grpSpMkLst>
            <pc:docMk/>
            <pc:sldMk cId="1934272263" sldId="1205"/>
            <ac:grpSpMk id="16" creationId="{A61884AF-FC8A-474A-8B53-7141A5D394D1}"/>
          </ac:grpSpMkLst>
        </pc:grpChg>
        <pc:grpChg chg="add mod">
          <ac:chgData name="이윤주(인공지능대학원)" userId="20696e87-a691-4b9f-94ed-8c5360fb2a47" providerId="ADAL" clId="{C094CAB2-08BF-49E7-B40D-490DAF6A432C}" dt="2022-03-06T11:36:33.249" v="334" actId="11530"/>
          <ac:grpSpMkLst>
            <pc:docMk/>
            <pc:sldMk cId="1934272263" sldId="1205"/>
            <ac:grpSpMk id="18" creationId="{A946BFBB-79D6-47BA-8445-FF73BFE5D11F}"/>
          </ac:grpSpMkLst>
        </pc:grpChg>
        <pc:grpChg chg="add mod">
          <ac:chgData name="이윤주(인공지능대학원)" userId="20696e87-a691-4b9f-94ed-8c5360fb2a47" providerId="ADAL" clId="{C094CAB2-08BF-49E7-B40D-490DAF6A432C}" dt="2022-03-06T11:36:33.249" v="334" actId="11530"/>
          <ac:grpSpMkLst>
            <pc:docMk/>
            <pc:sldMk cId="1934272263" sldId="1205"/>
            <ac:grpSpMk id="25" creationId="{513999E9-D4AA-4E26-8646-0B841966F9E2}"/>
          </ac:grpSpMkLst>
        </pc:grpChg>
        <pc:grpChg chg="del">
          <ac:chgData name="이윤주(인공지능대학원)" userId="20696e87-a691-4b9f-94ed-8c5360fb2a47" providerId="ADAL" clId="{C094CAB2-08BF-49E7-B40D-490DAF6A432C}" dt="2022-03-06T11:22:52.602" v="129" actId="165"/>
          <ac:grpSpMkLst>
            <pc:docMk/>
            <pc:sldMk cId="1934272263" sldId="1205"/>
            <ac:grpSpMk id="27" creationId="{0FAB70A0-289C-42D2-A9FC-C5BB6FE36125}"/>
          </ac:grpSpMkLst>
        </pc:grpChg>
        <pc:grpChg chg="del mod">
          <ac:chgData name="이윤주(인공지능대학원)" userId="20696e87-a691-4b9f-94ed-8c5360fb2a47" providerId="ADAL" clId="{C094CAB2-08BF-49E7-B40D-490DAF6A432C}" dt="2022-03-06T11:31:49.812" v="274" actId="478"/>
          <ac:grpSpMkLst>
            <pc:docMk/>
            <pc:sldMk cId="1934272263" sldId="1205"/>
            <ac:grpSpMk id="54" creationId="{ECDB1359-05E3-4500-B70B-39710919F26A}"/>
          </ac:grpSpMkLst>
        </pc:grpChg>
        <pc:grpChg chg="add mod">
          <ac:chgData name="이윤주(인공지능대학원)" userId="20696e87-a691-4b9f-94ed-8c5360fb2a47" providerId="ADAL" clId="{C094CAB2-08BF-49E7-B40D-490DAF6A432C}" dt="2022-03-06T11:36:33.249" v="334" actId="11530"/>
          <ac:grpSpMkLst>
            <pc:docMk/>
            <pc:sldMk cId="1934272263" sldId="1205"/>
            <ac:grpSpMk id="63" creationId="{4EECC85D-0A94-4293-BE22-381903C56468}"/>
          </ac:grpSpMkLst>
        </pc:grpChg>
        <pc:grpChg chg="add mod">
          <ac:chgData name="이윤주(인공지능대학원)" userId="20696e87-a691-4b9f-94ed-8c5360fb2a47" providerId="ADAL" clId="{C094CAB2-08BF-49E7-B40D-490DAF6A432C}" dt="2022-03-06T11:31:16.858" v="267" actId="164"/>
          <ac:grpSpMkLst>
            <pc:docMk/>
            <pc:sldMk cId="1934272263" sldId="1205"/>
            <ac:grpSpMk id="71" creationId="{07B70DD5-AA2C-4C41-B0F5-A67C3C4A4E2A}"/>
          </ac:grpSpMkLst>
        </pc:grpChg>
        <pc:grpChg chg="add mod">
          <ac:chgData name="이윤주(인공지능대학원)" userId="20696e87-a691-4b9f-94ed-8c5360fb2a47" providerId="ADAL" clId="{C094CAB2-08BF-49E7-B40D-490DAF6A432C}" dt="2022-03-06T11:31:27.992" v="269" actId="164"/>
          <ac:grpSpMkLst>
            <pc:docMk/>
            <pc:sldMk cId="1934272263" sldId="1205"/>
            <ac:grpSpMk id="72" creationId="{4ACDE609-EB9C-4EDC-B9DE-7E32A9D28E90}"/>
          </ac:grpSpMkLst>
        </pc:grpChg>
        <pc:grpChg chg="add mod">
          <ac:chgData name="이윤주(인공지능대학원)" userId="20696e87-a691-4b9f-94ed-8c5360fb2a47" providerId="ADAL" clId="{C094CAB2-08BF-49E7-B40D-490DAF6A432C}" dt="2022-03-06T11:36:33.249" v="334" actId="11530"/>
          <ac:grpSpMkLst>
            <pc:docMk/>
            <pc:sldMk cId="1934272263" sldId="1205"/>
            <ac:grpSpMk id="74" creationId="{D6879B47-1C09-402A-BE03-3007BFBD9AE1}"/>
          </ac:grpSpMkLst>
        </pc:grpChg>
        <pc:cxnChg chg="mod">
          <ac:chgData name="이윤주(인공지능대학원)" userId="20696e87-a691-4b9f-94ed-8c5360fb2a47" providerId="ADAL" clId="{C094CAB2-08BF-49E7-B40D-490DAF6A432C}" dt="2022-03-06T11:36:33.249" v="334" actId="11530"/>
          <ac:cxnSpMkLst>
            <pc:docMk/>
            <pc:sldMk cId="1934272263" sldId="1205"/>
            <ac:cxnSpMk id="17" creationId="{24571035-800C-4A8E-9F6D-2334D835F2AB}"/>
          </ac:cxnSpMkLst>
        </pc:cxnChg>
        <pc:cxnChg chg="mod">
          <ac:chgData name="이윤주(인공지능대학원)" userId="20696e87-a691-4b9f-94ed-8c5360fb2a47" providerId="ADAL" clId="{C094CAB2-08BF-49E7-B40D-490DAF6A432C}" dt="2022-03-06T11:36:33.249" v="334" actId="11530"/>
          <ac:cxnSpMkLst>
            <pc:docMk/>
            <pc:sldMk cId="1934272263" sldId="1205"/>
            <ac:cxnSpMk id="26" creationId="{54C01EF0-915D-409E-8598-E3AF91B5453E}"/>
          </ac:cxnSpMkLst>
        </pc:cxnChg>
        <pc:cxnChg chg="mod">
          <ac:chgData name="이윤주(인공지능대학원)" userId="20696e87-a691-4b9f-94ed-8c5360fb2a47" providerId="ADAL" clId="{C094CAB2-08BF-49E7-B40D-490DAF6A432C}" dt="2022-03-06T11:36:33.249" v="334" actId="11530"/>
          <ac:cxnSpMkLst>
            <pc:docMk/>
            <pc:sldMk cId="1934272263" sldId="1205"/>
            <ac:cxnSpMk id="36" creationId="{71DEEFD9-5D33-4426-8ECF-2B4D6EC00C5B}"/>
          </ac:cxnSpMkLst>
        </pc:cxnChg>
        <pc:cxnChg chg="del mod">
          <ac:chgData name="이윤주(인공지능대학원)" userId="20696e87-a691-4b9f-94ed-8c5360fb2a47" providerId="ADAL" clId="{C094CAB2-08BF-49E7-B40D-490DAF6A432C}" dt="2022-03-06T11:29:14.578" v="246" actId="478"/>
          <ac:cxnSpMkLst>
            <pc:docMk/>
            <pc:sldMk cId="1934272263" sldId="1205"/>
            <ac:cxnSpMk id="38" creationId="{F616C26F-CF80-46FA-9942-34E4A8C80D3F}"/>
          </ac:cxnSpMkLst>
        </pc:cxnChg>
        <pc:cxnChg chg="mod">
          <ac:chgData name="이윤주(인공지능대학원)" userId="20696e87-a691-4b9f-94ed-8c5360fb2a47" providerId="ADAL" clId="{C094CAB2-08BF-49E7-B40D-490DAF6A432C}" dt="2022-03-06T11:36:33.249" v="334" actId="11530"/>
          <ac:cxnSpMkLst>
            <pc:docMk/>
            <pc:sldMk cId="1934272263" sldId="1205"/>
            <ac:cxnSpMk id="41" creationId="{9B028447-33AF-4303-AEB0-9C55A935BA3E}"/>
          </ac:cxnSpMkLst>
        </pc:cxnChg>
        <pc:cxnChg chg="mod">
          <ac:chgData name="이윤주(인공지능대학원)" userId="20696e87-a691-4b9f-94ed-8c5360fb2a47" providerId="ADAL" clId="{C094CAB2-08BF-49E7-B40D-490DAF6A432C}" dt="2022-03-06T11:36:33.249" v="334" actId="11530"/>
          <ac:cxnSpMkLst>
            <pc:docMk/>
            <pc:sldMk cId="1934272263" sldId="1205"/>
            <ac:cxnSpMk id="47" creationId="{5758E4EB-FCFE-4FAD-9585-4F2DB282C325}"/>
          </ac:cxnSpMkLst>
        </pc:cxnChg>
        <pc:cxnChg chg="del mod">
          <ac:chgData name="이윤주(인공지능대학원)" userId="20696e87-a691-4b9f-94ed-8c5360fb2a47" providerId="ADAL" clId="{C094CAB2-08BF-49E7-B40D-490DAF6A432C}" dt="2022-03-06T11:31:03.948" v="263" actId="478"/>
          <ac:cxnSpMkLst>
            <pc:docMk/>
            <pc:sldMk cId="1934272263" sldId="1205"/>
            <ac:cxnSpMk id="53" creationId="{7C0D2003-E820-4765-A59A-A538D7CF2431}"/>
          </ac:cxnSpMkLst>
        </pc:cxnChg>
        <pc:cxnChg chg="mod">
          <ac:chgData name="이윤주(인공지능대학원)" userId="20696e87-a691-4b9f-94ed-8c5360fb2a47" providerId="ADAL" clId="{C094CAB2-08BF-49E7-B40D-490DAF6A432C}" dt="2022-03-06T11:36:33.249" v="334" actId="11530"/>
          <ac:cxnSpMkLst>
            <pc:docMk/>
            <pc:sldMk cId="1934272263" sldId="1205"/>
            <ac:cxnSpMk id="57" creationId="{5625CA19-F0A1-4418-8DB0-0BD005969DEA}"/>
          </ac:cxnSpMkLst>
        </pc:cxnChg>
        <pc:cxnChg chg="mod">
          <ac:chgData name="이윤주(인공지능대학원)" userId="20696e87-a691-4b9f-94ed-8c5360fb2a47" providerId="ADAL" clId="{C094CAB2-08BF-49E7-B40D-490DAF6A432C}" dt="2022-03-06T11:36:33.249" v="334" actId="11530"/>
          <ac:cxnSpMkLst>
            <pc:docMk/>
            <pc:sldMk cId="1934272263" sldId="1205"/>
            <ac:cxnSpMk id="58" creationId="{19962E50-6144-4CA9-8893-74437E390E6C}"/>
          </ac:cxnSpMkLst>
        </pc:cxnChg>
        <pc:cxnChg chg="add mod">
          <ac:chgData name="이윤주(인공지능대학원)" userId="20696e87-a691-4b9f-94ed-8c5360fb2a47" providerId="ADAL" clId="{C094CAB2-08BF-49E7-B40D-490DAF6A432C}" dt="2022-03-06T11:36:33.249" v="334" actId="11530"/>
          <ac:cxnSpMkLst>
            <pc:docMk/>
            <pc:sldMk cId="1934272263" sldId="1205"/>
            <ac:cxnSpMk id="62" creationId="{895778CB-9E0E-45AB-A4A5-34C1E7737A30}"/>
          </ac:cxnSpMkLst>
        </pc:cxnChg>
        <pc:cxnChg chg="add mod">
          <ac:chgData name="이윤주(인공지능대학원)" userId="20696e87-a691-4b9f-94ed-8c5360fb2a47" providerId="ADAL" clId="{C094CAB2-08BF-49E7-B40D-490DAF6A432C}" dt="2022-03-06T11:36:33.249" v="334" actId="11530"/>
          <ac:cxnSpMkLst>
            <pc:docMk/>
            <pc:sldMk cId="1934272263" sldId="1205"/>
            <ac:cxnSpMk id="68" creationId="{E81FF113-677A-40D9-858B-573EDA1F6177}"/>
          </ac:cxnSpMkLst>
        </pc:cxnChg>
      </pc:sldChg>
      <pc:sldChg chg="add del">
        <pc:chgData name="이윤주(인공지능대학원)" userId="20696e87-a691-4b9f-94ed-8c5360fb2a47" providerId="ADAL" clId="{C094CAB2-08BF-49E7-B40D-490DAF6A432C}" dt="2022-03-06T12:48:56.278" v="361" actId="47"/>
        <pc:sldMkLst>
          <pc:docMk/>
          <pc:sldMk cId="2502582417" sldId="1230"/>
        </pc:sldMkLst>
      </pc:sldChg>
    </pc:docChg>
  </pc:docChgLst>
  <pc:docChgLst>
    <pc:chgData name="김재창" userId="219b8ac3-3aed-4b9f-99c2-03e0662c09a1" providerId="ADAL" clId="{15CFDD07-9E85-4FB5-81D0-AF5150283647}"/>
    <pc:docChg chg="undo custSel addSld modSld">
      <pc:chgData name="김재창" userId="219b8ac3-3aed-4b9f-99c2-03e0662c09a1" providerId="ADAL" clId="{15CFDD07-9E85-4FB5-81D0-AF5150283647}" dt="2022-03-06T11:30:29.519" v="802" actId="11"/>
      <pc:docMkLst>
        <pc:docMk/>
      </pc:docMkLst>
      <pc:sldChg chg="addSp modSp mod">
        <pc:chgData name="김재창" userId="219b8ac3-3aed-4b9f-99c2-03e0662c09a1" providerId="ADAL" clId="{15CFDD07-9E85-4FB5-81D0-AF5150283647}" dt="2022-03-06T11:29:58.102" v="799" actId="6549"/>
        <pc:sldMkLst>
          <pc:docMk/>
          <pc:sldMk cId="4252884422" sldId="1202"/>
        </pc:sldMkLst>
        <pc:spChg chg="add mod">
          <ac:chgData name="김재창" userId="219b8ac3-3aed-4b9f-99c2-03e0662c09a1" providerId="ADAL" clId="{15CFDD07-9E85-4FB5-81D0-AF5150283647}" dt="2022-03-06T11:29:58.102" v="799" actId="6549"/>
          <ac:spMkLst>
            <pc:docMk/>
            <pc:sldMk cId="4252884422" sldId="1202"/>
            <ac:spMk id="4" creationId="{2C0A7A84-86F0-49E8-935D-2251F7DC8F2E}"/>
          </ac:spMkLst>
        </pc:spChg>
      </pc:sldChg>
      <pc:sldChg chg="addSp delSp modSp add mod">
        <pc:chgData name="김재창" userId="219b8ac3-3aed-4b9f-99c2-03e0662c09a1" providerId="ADAL" clId="{15CFDD07-9E85-4FB5-81D0-AF5150283647}" dt="2022-03-06T11:30:29.519" v="802" actId="11"/>
        <pc:sldMkLst>
          <pc:docMk/>
          <pc:sldMk cId="1934272263" sldId="1205"/>
        </pc:sldMkLst>
        <pc:spChg chg="mod">
          <ac:chgData name="김재창" userId="219b8ac3-3aed-4b9f-99c2-03e0662c09a1" providerId="ADAL" clId="{15CFDD07-9E85-4FB5-81D0-AF5150283647}" dt="2022-03-06T11:10:44.893" v="36" actId="165"/>
          <ac:spMkLst>
            <pc:docMk/>
            <pc:sldMk cId="1934272263" sldId="1205"/>
            <ac:spMk id="4" creationId="{1588F39F-D7A9-4370-8F50-803A2A4BCC04}"/>
          </ac:spMkLst>
        </pc:spChg>
        <pc:spChg chg="mod">
          <ac:chgData name="김재창" userId="219b8ac3-3aed-4b9f-99c2-03e0662c09a1" providerId="ADAL" clId="{15CFDD07-9E85-4FB5-81D0-AF5150283647}" dt="2022-03-06T11:10:44.893" v="36" actId="165"/>
          <ac:spMkLst>
            <pc:docMk/>
            <pc:sldMk cId="1934272263" sldId="1205"/>
            <ac:spMk id="5" creationId="{2CF74555-1049-40E9-9EF4-6F00E512B8A7}"/>
          </ac:spMkLst>
        </pc:spChg>
        <pc:spChg chg="mod">
          <ac:chgData name="김재창" userId="219b8ac3-3aed-4b9f-99c2-03e0662c09a1" providerId="ADAL" clId="{15CFDD07-9E85-4FB5-81D0-AF5150283647}" dt="2022-03-06T11:10:44.893" v="36" actId="165"/>
          <ac:spMkLst>
            <pc:docMk/>
            <pc:sldMk cId="1934272263" sldId="1205"/>
            <ac:spMk id="6" creationId="{9DF9FCA4-3B3B-4014-87F1-0725AAD94295}"/>
          </ac:spMkLst>
        </pc:spChg>
        <pc:spChg chg="add mod ord">
          <ac:chgData name="김재창" userId="219b8ac3-3aed-4b9f-99c2-03e0662c09a1" providerId="ADAL" clId="{15CFDD07-9E85-4FB5-81D0-AF5150283647}" dt="2022-03-06T11:16:23.061" v="152" actId="14100"/>
          <ac:spMkLst>
            <pc:docMk/>
            <pc:sldMk cId="1934272263" sldId="1205"/>
            <ac:spMk id="7" creationId="{DBE5B94C-0F88-4144-A968-AAFF9D95A943}"/>
          </ac:spMkLst>
        </pc:spChg>
        <pc:spChg chg="mod">
          <ac:chgData name="김재창" userId="219b8ac3-3aed-4b9f-99c2-03e0662c09a1" providerId="ADAL" clId="{15CFDD07-9E85-4FB5-81D0-AF5150283647}" dt="2022-03-06T11:10:44.893" v="36" actId="165"/>
          <ac:spMkLst>
            <pc:docMk/>
            <pc:sldMk cId="1934272263" sldId="1205"/>
            <ac:spMk id="8" creationId="{AE4BA73B-ADA7-4E1D-9D60-A2C8DE236A7F}"/>
          </ac:spMkLst>
        </pc:spChg>
        <pc:spChg chg="mod">
          <ac:chgData name="김재창" userId="219b8ac3-3aed-4b9f-99c2-03e0662c09a1" providerId="ADAL" clId="{15CFDD07-9E85-4FB5-81D0-AF5150283647}" dt="2022-03-06T11:14:01.043" v="117" actId="20577"/>
          <ac:spMkLst>
            <pc:docMk/>
            <pc:sldMk cId="1934272263" sldId="1205"/>
            <ac:spMk id="11" creationId="{A2317679-8547-48AD-987F-963A87EF52BE}"/>
          </ac:spMkLst>
        </pc:spChg>
        <pc:spChg chg="mod">
          <ac:chgData name="김재창" userId="219b8ac3-3aed-4b9f-99c2-03e0662c09a1" providerId="ADAL" clId="{15CFDD07-9E85-4FB5-81D0-AF5150283647}" dt="2022-03-06T11:14:15.807" v="144"/>
          <ac:spMkLst>
            <pc:docMk/>
            <pc:sldMk cId="1934272263" sldId="1205"/>
            <ac:spMk id="12" creationId="{87FDC9A1-2586-42F7-9D19-80ED57604085}"/>
          </ac:spMkLst>
        </pc:spChg>
        <pc:spChg chg="mod topLvl">
          <ac:chgData name="김재창" userId="219b8ac3-3aed-4b9f-99c2-03e0662c09a1" providerId="ADAL" clId="{15CFDD07-9E85-4FB5-81D0-AF5150283647}" dt="2022-03-06T11:13:23.629" v="93" actId="1076"/>
          <ac:spMkLst>
            <pc:docMk/>
            <pc:sldMk cId="1934272263" sldId="1205"/>
            <ac:spMk id="14" creationId="{108EF8D6-D301-4C77-B7CE-7CFF28FEC1E6}"/>
          </ac:spMkLst>
        </pc:spChg>
        <pc:spChg chg="add mod">
          <ac:chgData name="김재창" userId="219b8ac3-3aed-4b9f-99c2-03e0662c09a1" providerId="ADAL" clId="{15CFDD07-9E85-4FB5-81D0-AF5150283647}" dt="2022-03-06T11:13:23.629" v="93" actId="1076"/>
          <ac:spMkLst>
            <pc:docMk/>
            <pc:sldMk cId="1934272263" sldId="1205"/>
            <ac:spMk id="15" creationId="{9E4EB326-3C9D-4740-BFAB-DD2425CEEBAD}"/>
          </ac:spMkLst>
        </pc:spChg>
        <pc:spChg chg="mod topLvl">
          <ac:chgData name="김재창" userId="219b8ac3-3aed-4b9f-99c2-03e0662c09a1" providerId="ADAL" clId="{15CFDD07-9E85-4FB5-81D0-AF5150283647}" dt="2022-03-06T11:13:23.629" v="93" actId="1076"/>
          <ac:spMkLst>
            <pc:docMk/>
            <pc:sldMk cId="1934272263" sldId="1205"/>
            <ac:spMk id="21" creationId="{614CAA89-B964-4FD3-AD9D-09367E6F415D}"/>
          </ac:spMkLst>
        </pc:spChg>
        <pc:spChg chg="mod topLvl">
          <ac:chgData name="김재창" userId="219b8ac3-3aed-4b9f-99c2-03e0662c09a1" providerId="ADAL" clId="{15CFDD07-9E85-4FB5-81D0-AF5150283647}" dt="2022-03-06T11:13:14.007" v="92" actId="13822"/>
          <ac:spMkLst>
            <pc:docMk/>
            <pc:sldMk cId="1934272263" sldId="1205"/>
            <ac:spMk id="28" creationId="{34567780-C8F6-46C5-BE83-FD080201000D}"/>
          </ac:spMkLst>
        </pc:spChg>
        <pc:spChg chg="add del">
          <ac:chgData name="김재창" userId="219b8ac3-3aed-4b9f-99c2-03e0662c09a1" providerId="ADAL" clId="{15CFDD07-9E85-4FB5-81D0-AF5150283647}" dt="2022-03-06T11:16:10.098" v="150" actId="11529"/>
          <ac:spMkLst>
            <pc:docMk/>
            <pc:sldMk cId="1934272263" sldId="1205"/>
            <ac:spMk id="29" creationId="{85AC80FC-0888-4393-8ABC-4B22DC84F6B0}"/>
          </ac:spMkLst>
        </pc:spChg>
        <pc:spChg chg="mod topLvl">
          <ac:chgData name="김재창" userId="219b8ac3-3aed-4b9f-99c2-03e0662c09a1" providerId="ADAL" clId="{15CFDD07-9E85-4FB5-81D0-AF5150283647}" dt="2022-03-06T11:13:14.007" v="92" actId="13822"/>
          <ac:spMkLst>
            <pc:docMk/>
            <pc:sldMk cId="1934272263" sldId="1205"/>
            <ac:spMk id="30" creationId="{4A0663BB-ED8F-4ABC-95A2-B0FEA61AC319}"/>
          </ac:spMkLst>
        </pc:spChg>
        <pc:spChg chg="mod topLvl">
          <ac:chgData name="김재창" userId="219b8ac3-3aed-4b9f-99c2-03e0662c09a1" providerId="ADAL" clId="{15CFDD07-9E85-4FB5-81D0-AF5150283647}" dt="2022-03-06T11:13:14.007" v="92" actId="13822"/>
          <ac:spMkLst>
            <pc:docMk/>
            <pc:sldMk cId="1934272263" sldId="1205"/>
            <ac:spMk id="32" creationId="{EA8C6494-B9A6-4FBD-A5C9-246251DDD676}"/>
          </ac:spMkLst>
        </pc:spChg>
        <pc:spChg chg="mod topLvl">
          <ac:chgData name="김재창" userId="219b8ac3-3aed-4b9f-99c2-03e0662c09a1" providerId="ADAL" clId="{15CFDD07-9E85-4FB5-81D0-AF5150283647}" dt="2022-03-06T11:11:49.311" v="72" actId="164"/>
          <ac:spMkLst>
            <pc:docMk/>
            <pc:sldMk cId="1934272263" sldId="1205"/>
            <ac:spMk id="39" creationId="{C4E97034-A672-44B5-9EDE-181787AD08FF}"/>
          </ac:spMkLst>
        </pc:spChg>
        <pc:spChg chg="mod topLvl">
          <ac:chgData name="김재창" userId="219b8ac3-3aed-4b9f-99c2-03e0662c09a1" providerId="ADAL" clId="{15CFDD07-9E85-4FB5-81D0-AF5150283647}" dt="2022-03-06T11:11:49.311" v="72" actId="164"/>
          <ac:spMkLst>
            <pc:docMk/>
            <pc:sldMk cId="1934272263" sldId="1205"/>
            <ac:spMk id="40" creationId="{481D55E6-59D9-4601-BE08-EBBFBF268CEF}"/>
          </ac:spMkLst>
        </pc:spChg>
        <pc:spChg chg="mod topLvl">
          <ac:chgData name="김재창" userId="219b8ac3-3aed-4b9f-99c2-03e0662c09a1" providerId="ADAL" clId="{15CFDD07-9E85-4FB5-81D0-AF5150283647}" dt="2022-03-06T11:13:14.007" v="92" actId="13822"/>
          <ac:spMkLst>
            <pc:docMk/>
            <pc:sldMk cId="1934272263" sldId="1205"/>
            <ac:spMk id="42" creationId="{E288A449-F132-46CB-AC4C-F003B61084C7}"/>
          </ac:spMkLst>
        </pc:spChg>
        <pc:spChg chg="mod topLvl">
          <ac:chgData name="김재창" userId="219b8ac3-3aed-4b9f-99c2-03e0662c09a1" providerId="ADAL" clId="{15CFDD07-9E85-4FB5-81D0-AF5150283647}" dt="2022-03-06T11:11:49.311" v="72" actId="164"/>
          <ac:spMkLst>
            <pc:docMk/>
            <pc:sldMk cId="1934272263" sldId="1205"/>
            <ac:spMk id="43" creationId="{3D7B6315-D2C6-4687-A36F-AF9FF9569249}"/>
          </ac:spMkLst>
        </pc:spChg>
        <pc:spChg chg="mod topLvl">
          <ac:chgData name="김재창" userId="219b8ac3-3aed-4b9f-99c2-03e0662c09a1" providerId="ADAL" clId="{15CFDD07-9E85-4FB5-81D0-AF5150283647}" dt="2022-03-06T11:11:49.311" v="72" actId="164"/>
          <ac:spMkLst>
            <pc:docMk/>
            <pc:sldMk cId="1934272263" sldId="1205"/>
            <ac:spMk id="44" creationId="{DAABBD85-3C50-41A1-981A-DEFFAB4E848D}"/>
          </ac:spMkLst>
        </pc:spChg>
        <pc:spChg chg="mod topLvl">
          <ac:chgData name="김재창" userId="219b8ac3-3aed-4b9f-99c2-03e0662c09a1" providerId="ADAL" clId="{15CFDD07-9E85-4FB5-81D0-AF5150283647}" dt="2022-03-06T11:13:23.629" v="93" actId="1076"/>
          <ac:spMkLst>
            <pc:docMk/>
            <pc:sldMk cId="1934272263" sldId="1205"/>
            <ac:spMk id="45" creationId="{9208C36F-8119-40DD-A73B-11FAFAF9C5E1}"/>
          </ac:spMkLst>
        </pc:spChg>
        <pc:spChg chg="mod topLvl">
          <ac:chgData name="김재창" userId="219b8ac3-3aed-4b9f-99c2-03e0662c09a1" providerId="ADAL" clId="{15CFDD07-9E85-4FB5-81D0-AF5150283647}" dt="2022-03-06T11:13:23.629" v="93" actId="1076"/>
          <ac:spMkLst>
            <pc:docMk/>
            <pc:sldMk cId="1934272263" sldId="1205"/>
            <ac:spMk id="46" creationId="{FD33ABA6-02C4-402A-BE95-A7A5A29E98FA}"/>
          </ac:spMkLst>
        </pc:spChg>
        <pc:spChg chg="del">
          <ac:chgData name="김재창" userId="219b8ac3-3aed-4b9f-99c2-03e0662c09a1" providerId="ADAL" clId="{15CFDD07-9E85-4FB5-81D0-AF5150283647}" dt="2022-03-06T11:09:44.760" v="1" actId="478"/>
          <ac:spMkLst>
            <pc:docMk/>
            <pc:sldMk cId="1934272263" sldId="1205"/>
            <ac:spMk id="48" creationId="{0EDD1614-4AA3-4DC7-9E16-CE863496392D}"/>
          </ac:spMkLst>
        </pc:spChg>
        <pc:spChg chg="mod topLvl">
          <ac:chgData name="김재창" userId="219b8ac3-3aed-4b9f-99c2-03e0662c09a1" providerId="ADAL" clId="{15CFDD07-9E85-4FB5-81D0-AF5150283647}" dt="2022-03-06T11:13:14.007" v="92" actId="13822"/>
          <ac:spMkLst>
            <pc:docMk/>
            <pc:sldMk cId="1934272263" sldId="1205"/>
            <ac:spMk id="49" creationId="{BCDBA348-C1FA-4E01-AEA2-E2BCC2ED48B0}"/>
          </ac:spMkLst>
        </pc:spChg>
        <pc:spChg chg="mod topLvl">
          <ac:chgData name="김재창" userId="219b8ac3-3aed-4b9f-99c2-03e0662c09a1" providerId="ADAL" clId="{15CFDD07-9E85-4FB5-81D0-AF5150283647}" dt="2022-03-06T11:13:23.629" v="93" actId="1076"/>
          <ac:spMkLst>
            <pc:docMk/>
            <pc:sldMk cId="1934272263" sldId="1205"/>
            <ac:spMk id="50" creationId="{427CBE44-B1D9-4838-9799-624C7BB05E60}"/>
          </ac:spMkLst>
        </pc:spChg>
        <pc:spChg chg="mod topLvl">
          <ac:chgData name="김재창" userId="219b8ac3-3aed-4b9f-99c2-03e0662c09a1" providerId="ADAL" clId="{15CFDD07-9E85-4FB5-81D0-AF5150283647}" dt="2022-03-06T11:13:23.629" v="93" actId="1076"/>
          <ac:spMkLst>
            <pc:docMk/>
            <pc:sldMk cId="1934272263" sldId="1205"/>
            <ac:spMk id="51" creationId="{13E2AFBD-37E5-4045-824A-5244C592D269}"/>
          </ac:spMkLst>
        </pc:spChg>
        <pc:spChg chg="del">
          <ac:chgData name="김재창" userId="219b8ac3-3aed-4b9f-99c2-03e0662c09a1" providerId="ADAL" clId="{15CFDD07-9E85-4FB5-81D0-AF5150283647}" dt="2022-03-06T11:09:44.760" v="1" actId="478"/>
          <ac:spMkLst>
            <pc:docMk/>
            <pc:sldMk cId="1934272263" sldId="1205"/>
            <ac:spMk id="52" creationId="{610EF5A4-7479-4E2E-8388-E1575136B1E2}"/>
          </ac:spMkLst>
        </pc:spChg>
        <pc:spChg chg="mod">
          <ac:chgData name="김재창" userId="219b8ac3-3aed-4b9f-99c2-03e0662c09a1" providerId="ADAL" clId="{15CFDD07-9E85-4FB5-81D0-AF5150283647}" dt="2022-03-06T11:14:45.033" v="148" actId="571"/>
          <ac:spMkLst>
            <pc:docMk/>
            <pc:sldMk cId="1934272263" sldId="1205"/>
            <ac:spMk id="55" creationId="{9304022A-63AE-46B7-9572-76D3E22D647A}"/>
          </ac:spMkLst>
        </pc:spChg>
        <pc:spChg chg="mod">
          <ac:chgData name="김재창" userId="219b8ac3-3aed-4b9f-99c2-03e0662c09a1" providerId="ADAL" clId="{15CFDD07-9E85-4FB5-81D0-AF5150283647}" dt="2022-03-06T11:14:45.033" v="148" actId="571"/>
          <ac:spMkLst>
            <pc:docMk/>
            <pc:sldMk cId="1934272263" sldId="1205"/>
            <ac:spMk id="56" creationId="{403C6906-E1E0-4E80-8D00-742762B8A05C}"/>
          </ac:spMkLst>
        </pc:spChg>
        <pc:spChg chg="add del mod">
          <ac:chgData name="김재창" userId="219b8ac3-3aed-4b9f-99c2-03e0662c09a1" providerId="ADAL" clId="{15CFDD07-9E85-4FB5-81D0-AF5150283647}" dt="2022-03-06T11:30:05.247" v="800" actId="478"/>
          <ac:spMkLst>
            <pc:docMk/>
            <pc:sldMk cId="1934272263" sldId="1205"/>
            <ac:spMk id="59" creationId="{4EFA3652-EBBD-419B-BAC6-2EEF6455BC34}"/>
          </ac:spMkLst>
        </pc:spChg>
        <pc:spChg chg="add">
          <ac:chgData name="김재창" userId="219b8ac3-3aed-4b9f-99c2-03e0662c09a1" providerId="ADAL" clId="{15CFDD07-9E85-4FB5-81D0-AF5150283647}" dt="2022-03-06T11:22:53.766" v="237" actId="22"/>
          <ac:spMkLst>
            <pc:docMk/>
            <pc:sldMk cId="1934272263" sldId="1205"/>
            <ac:spMk id="60" creationId="{2CDD5AA8-FA3C-4419-9FCC-D14FB9D44A08}"/>
          </ac:spMkLst>
        </pc:spChg>
        <pc:spChg chg="add mod">
          <ac:chgData name="김재창" userId="219b8ac3-3aed-4b9f-99c2-03e0662c09a1" providerId="ADAL" clId="{15CFDD07-9E85-4FB5-81D0-AF5150283647}" dt="2022-03-06T11:30:29.519" v="802" actId="11"/>
          <ac:spMkLst>
            <pc:docMk/>
            <pc:sldMk cId="1934272263" sldId="1205"/>
            <ac:spMk id="60" creationId="{F735ECBA-8274-452E-B20F-C7B5C647999F}"/>
          </ac:spMkLst>
        </pc:spChg>
        <pc:grpChg chg="del mod">
          <ac:chgData name="김재창" userId="219b8ac3-3aed-4b9f-99c2-03e0662c09a1" providerId="ADAL" clId="{15CFDD07-9E85-4FB5-81D0-AF5150283647}" dt="2022-03-06T11:10:44.893" v="36" actId="165"/>
          <ac:grpSpMkLst>
            <pc:docMk/>
            <pc:sldMk cId="1934272263" sldId="1205"/>
            <ac:grpSpMk id="3" creationId="{E600E773-048B-4814-8FD3-90E4B7D5E0AE}"/>
          </ac:grpSpMkLst>
        </pc:grpChg>
        <pc:grpChg chg="mod topLvl">
          <ac:chgData name="김재창" userId="219b8ac3-3aed-4b9f-99c2-03e0662c09a1" providerId="ADAL" clId="{15CFDD07-9E85-4FB5-81D0-AF5150283647}" dt="2022-03-06T11:14:39.652" v="147" actId="1076"/>
          <ac:grpSpMkLst>
            <pc:docMk/>
            <pc:sldMk cId="1934272263" sldId="1205"/>
            <ac:grpSpMk id="9" creationId="{DB26E76A-1BA6-48EA-A0B8-DC4255D4A0DA}"/>
          </ac:grpSpMkLst>
        </pc:grpChg>
        <pc:grpChg chg="mod topLvl">
          <ac:chgData name="김재창" userId="219b8ac3-3aed-4b9f-99c2-03e0662c09a1" providerId="ADAL" clId="{15CFDD07-9E85-4FB5-81D0-AF5150283647}" dt="2022-03-06T11:13:23.629" v="93" actId="1076"/>
          <ac:grpSpMkLst>
            <pc:docMk/>
            <pc:sldMk cId="1934272263" sldId="1205"/>
            <ac:grpSpMk id="10" creationId="{805FF35F-E4D5-4D88-A115-17DB3318C19E}"/>
          </ac:grpSpMkLst>
        </pc:grpChg>
        <pc:grpChg chg="mod topLvl">
          <ac:chgData name="김재창" userId="219b8ac3-3aed-4b9f-99c2-03e0662c09a1" providerId="ADAL" clId="{15CFDD07-9E85-4FB5-81D0-AF5150283647}" dt="2022-03-06T11:14:01.043" v="117" actId="20577"/>
          <ac:grpSpMkLst>
            <pc:docMk/>
            <pc:sldMk cId="1934272263" sldId="1205"/>
            <ac:grpSpMk id="13" creationId="{F2CA68B7-B568-450A-AF99-6F3A8F227AA5}"/>
          </ac:grpSpMkLst>
        </pc:grpChg>
        <pc:grpChg chg="add mod">
          <ac:chgData name="김재창" userId="219b8ac3-3aed-4b9f-99c2-03e0662c09a1" providerId="ADAL" clId="{15CFDD07-9E85-4FB5-81D0-AF5150283647}" dt="2022-03-06T11:13:23.629" v="93" actId="1076"/>
          <ac:grpSpMkLst>
            <pc:docMk/>
            <pc:sldMk cId="1934272263" sldId="1205"/>
            <ac:grpSpMk id="16" creationId="{A61884AF-FC8A-474A-8B53-7141A5D394D1}"/>
          </ac:grpSpMkLst>
        </pc:grpChg>
        <pc:grpChg chg="add mod">
          <ac:chgData name="김재창" userId="219b8ac3-3aed-4b9f-99c2-03e0662c09a1" providerId="ADAL" clId="{15CFDD07-9E85-4FB5-81D0-AF5150283647}" dt="2022-03-06T11:13:23.629" v="93" actId="1076"/>
          <ac:grpSpMkLst>
            <pc:docMk/>
            <pc:sldMk cId="1934272263" sldId="1205"/>
            <ac:grpSpMk id="27" creationId="{0FAB70A0-289C-42D2-A9FC-C5BB6FE36125}"/>
          </ac:grpSpMkLst>
        </pc:grpChg>
        <pc:grpChg chg="del mod topLvl">
          <ac:chgData name="김재창" userId="219b8ac3-3aed-4b9f-99c2-03e0662c09a1" providerId="ADAL" clId="{15CFDD07-9E85-4FB5-81D0-AF5150283647}" dt="2022-03-06T11:12:57.864" v="89" actId="165"/>
          <ac:grpSpMkLst>
            <pc:docMk/>
            <pc:sldMk cId="1934272263" sldId="1205"/>
            <ac:grpSpMk id="35" creationId="{34BB7CD4-12D7-401C-B3FE-085C4A9F7B63}"/>
          </ac:grpSpMkLst>
        </pc:grpChg>
        <pc:grpChg chg="del mod topLvl">
          <ac:chgData name="김재창" userId="219b8ac3-3aed-4b9f-99c2-03e0662c09a1" providerId="ADAL" clId="{15CFDD07-9E85-4FB5-81D0-AF5150283647}" dt="2022-03-06T11:12:14.519" v="78" actId="165"/>
          <ac:grpSpMkLst>
            <pc:docMk/>
            <pc:sldMk cId="1934272263" sldId="1205"/>
            <ac:grpSpMk id="37" creationId="{CCB1019C-B72A-4C69-B1B2-5A664CB60432}"/>
          </ac:grpSpMkLst>
        </pc:grpChg>
        <pc:grpChg chg="add mod">
          <ac:chgData name="김재창" userId="219b8ac3-3aed-4b9f-99c2-03e0662c09a1" providerId="ADAL" clId="{15CFDD07-9E85-4FB5-81D0-AF5150283647}" dt="2022-03-06T11:14:45.033" v="148" actId="571"/>
          <ac:grpSpMkLst>
            <pc:docMk/>
            <pc:sldMk cId="1934272263" sldId="1205"/>
            <ac:grpSpMk id="54" creationId="{ECDB1359-05E3-4500-B70B-39710919F26A}"/>
          </ac:grpSpMkLst>
        </pc:grpChg>
        <pc:cxnChg chg="mod topLvl">
          <ac:chgData name="김재창" userId="219b8ac3-3aed-4b9f-99c2-03e0662c09a1" providerId="ADAL" clId="{15CFDD07-9E85-4FB5-81D0-AF5150283647}" dt="2022-03-06T11:13:23.629" v="93" actId="1076"/>
          <ac:cxnSpMkLst>
            <pc:docMk/>
            <pc:sldMk cId="1934272263" sldId="1205"/>
            <ac:cxnSpMk id="17" creationId="{24571035-800C-4A8E-9F6D-2334D835F2AB}"/>
          </ac:cxnSpMkLst>
        </pc:cxnChg>
        <pc:cxnChg chg="mod topLvl">
          <ac:chgData name="김재창" userId="219b8ac3-3aed-4b9f-99c2-03e0662c09a1" providerId="ADAL" clId="{15CFDD07-9E85-4FB5-81D0-AF5150283647}" dt="2022-03-06T11:13:23.629" v="93" actId="1076"/>
          <ac:cxnSpMkLst>
            <pc:docMk/>
            <pc:sldMk cId="1934272263" sldId="1205"/>
            <ac:cxnSpMk id="26" creationId="{54C01EF0-915D-409E-8598-E3AF91B5453E}"/>
          </ac:cxnSpMkLst>
        </pc:cxnChg>
        <pc:cxnChg chg="mod topLvl">
          <ac:chgData name="김재창" userId="219b8ac3-3aed-4b9f-99c2-03e0662c09a1" providerId="ADAL" clId="{15CFDD07-9E85-4FB5-81D0-AF5150283647}" dt="2022-03-06T11:13:23.629" v="93" actId="1076"/>
          <ac:cxnSpMkLst>
            <pc:docMk/>
            <pc:sldMk cId="1934272263" sldId="1205"/>
            <ac:cxnSpMk id="36" creationId="{71DEEFD9-5D33-4426-8ECF-2B4D6EC00C5B}"/>
          </ac:cxnSpMkLst>
        </pc:cxnChg>
        <pc:cxnChg chg="mod topLvl">
          <ac:chgData name="김재창" userId="219b8ac3-3aed-4b9f-99c2-03e0662c09a1" providerId="ADAL" clId="{15CFDD07-9E85-4FB5-81D0-AF5150283647}" dt="2022-03-06T11:13:23.629" v="93" actId="1076"/>
          <ac:cxnSpMkLst>
            <pc:docMk/>
            <pc:sldMk cId="1934272263" sldId="1205"/>
            <ac:cxnSpMk id="38" creationId="{F616C26F-CF80-46FA-9942-34E4A8C80D3F}"/>
          </ac:cxnSpMkLst>
        </pc:cxnChg>
        <pc:cxnChg chg="mod topLvl">
          <ac:chgData name="김재창" userId="219b8ac3-3aed-4b9f-99c2-03e0662c09a1" providerId="ADAL" clId="{15CFDD07-9E85-4FB5-81D0-AF5150283647}" dt="2022-03-06T11:14:39.652" v="147" actId="1076"/>
          <ac:cxnSpMkLst>
            <pc:docMk/>
            <pc:sldMk cId="1934272263" sldId="1205"/>
            <ac:cxnSpMk id="41" creationId="{9B028447-33AF-4303-AEB0-9C55A935BA3E}"/>
          </ac:cxnSpMkLst>
        </pc:cxnChg>
        <pc:cxnChg chg="mod topLvl">
          <ac:chgData name="김재창" userId="219b8ac3-3aed-4b9f-99c2-03e0662c09a1" providerId="ADAL" clId="{15CFDD07-9E85-4FB5-81D0-AF5150283647}" dt="2022-03-06T11:14:39.652" v="147" actId="1076"/>
          <ac:cxnSpMkLst>
            <pc:docMk/>
            <pc:sldMk cId="1934272263" sldId="1205"/>
            <ac:cxnSpMk id="47" creationId="{5758E4EB-FCFE-4FAD-9585-4F2DB282C325}"/>
          </ac:cxnSpMkLst>
        </pc:cxnChg>
        <pc:cxnChg chg="add mod">
          <ac:chgData name="김재창" userId="219b8ac3-3aed-4b9f-99c2-03e0662c09a1" providerId="ADAL" clId="{15CFDD07-9E85-4FB5-81D0-AF5150283647}" dt="2022-03-06T11:13:23.629" v="93" actId="1076"/>
          <ac:cxnSpMkLst>
            <pc:docMk/>
            <pc:sldMk cId="1934272263" sldId="1205"/>
            <ac:cxnSpMk id="53" creationId="{7C0D2003-E820-4765-A59A-A538D7CF2431}"/>
          </ac:cxnSpMkLst>
        </pc:cxnChg>
        <pc:cxnChg chg="add mod">
          <ac:chgData name="김재창" userId="219b8ac3-3aed-4b9f-99c2-03e0662c09a1" providerId="ADAL" clId="{15CFDD07-9E85-4FB5-81D0-AF5150283647}" dt="2022-03-06T11:14:45.033" v="148" actId="571"/>
          <ac:cxnSpMkLst>
            <pc:docMk/>
            <pc:sldMk cId="1934272263" sldId="1205"/>
            <ac:cxnSpMk id="57" creationId="{5625CA19-F0A1-4418-8DB0-0BD005969DEA}"/>
          </ac:cxnSpMkLst>
        </pc:cxnChg>
        <pc:cxnChg chg="add mod">
          <ac:chgData name="김재창" userId="219b8ac3-3aed-4b9f-99c2-03e0662c09a1" providerId="ADAL" clId="{15CFDD07-9E85-4FB5-81D0-AF5150283647}" dt="2022-03-06T11:14:45.033" v="148" actId="571"/>
          <ac:cxnSpMkLst>
            <pc:docMk/>
            <pc:sldMk cId="1934272263" sldId="1205"/>
            <ac:cxnSpMk id="58" creationId="{19962E50-6144-4CA9-8893-74437E390E6C}"/>
          </ac:cxnSpMkLst>
        </pc:cxnChg>
      </pc:sldChg>
    </pc:docChg>
  </pc:docChgLst>
  <pc:docChgLst>
    <pc:chgData name="구자빈(컴퓨터공학과)" userId="967b0733-b948-4a7d-8a9d-050d2c877cc5" providerId="ADAL" clId="{37C0A81A-90C4-4DD1-AD5C-604E4EF2E077}"/>
    <pc:docChg chg="custSel modSld">
      <pc:chgData name="구자빈(컴퓨터공학과)" userId="967b0733-b948-4a7d-8a9d-050d2c877cc5" providerId="ADAL" clId="{37C0A81A-90C4-4DD1-AD5C-604E4EF2E077}" dt="2022-05-10T08:28:12.573" v="431" actId="478"/>
      <pc:docMkLst>
        <pc:docMk/>
      </pc:docMkLst>
      <pc:sldChg chg="addSp modSp">
        <pc:chgData name="구자빈(컴퓨터공학과)" userId="967b0733-b948-4a7d-8a9d-050d2c877cc5" providerId="ADAL" clId="{37C0A81A-90C4-4DD1-AD5C-604E4EF2E077}" dt="2022-05-10T08:25:27.112" v="425" actId="20577"/>
        <pc:sldMkLst>
          <pc:docMk/>
          <pc:sldMk cId="2585201511" sldId="1263"/>
        </pc:sldMkLst>
        <pc:spChg chg="mod">
          <ac:chgData name="구자빈(컴퓨터공학과)" userId="967b0733-b948-4a7d-8a9d-050d2c877cc5" providerId="ADAL" clId="{37C0A81A-90C4-4DD1-AD5C-604E4EF2E077}" dt="2022-05-10T08:07:52.701" v="17" actId="20577"/>
          <ac:spMkLst>
            <pc:docMk/>
            <pc:sldMk cId="2585201511" sldId="1263"/>
            <ac:spMk id="2" creationId="{00000000-0000-0000-0000-000000000000}"/>
          </ac:spMkLst>
        </pc:spChg>
        <pc:spChg chg="mod">
          <ac:chgData name="구자빈(컴퓨터공학과)" userId="967b0733-b948-4a7d-8a9d-050d2c877cc5" providerId="ADAL" clId="{37C0A81A-90C4-4DD1-AD5C-604E4EF2E077}" dt="2022-05-10T08:25:27.112" v="425" actId="20577"/>
          <ac:spMkLst>
            <pc:docMk/>
            <pc:sldMk cId="2585201511" sldId="1263"/>
            <ac:spMk id="3" creationId="{00000000-0000-0000-0000-000000000000}"/>
          </ac:spMkLst>
        </pc:spChg>
        <pc:picChg chg="add mod">
          <ac:chgData name="구자빈(컴퓨터공학과)" userId="967b0733-b948-4a7d-8a9d-050d2c877cc5" providerId="ADAL" clId="{37C0A81A-90C4-4DD1-AD5C-604E4EF2E077}" dt="2022-05-10T08:19:20.155" v="382" actId="1076"/>
          <ac:picMkLst>
            <pc:docMk/>
            <pc:sldMk cId="2585201511" sldId="1263"/>
            <ac:picMk id="4" creationId="{D690774C-DC12-4974-9E3B-B997FFE4DE73}"/>
          </ac:picMkLst>
        </pc:picChg>
      </pc:sldChg>
      <pc:sldChg chg="modSp">
        <pc:chgData name="구자빈(컴퓨터공학과)" userId="967b0733-b948-4a7d-8a9d-050d2c877cc5" providerId="ADAL" clId="{37C0A81A-90C4-4DD1-AD5C-604E4EF2E077}" dt="2022-05-10T08:08:11.629" v="45" actId="20577"/>
        <pc:sldMkLst>
          <pc:docMk/>
          <pc:sldMk cId="593775510" sldId="1264"/>
        </pc:sldMkLst>
        <pc:spChg chg="mod">
          <ac:chgData name="구자빈(컴퓨터공학과)" userId="967b0733-b948-4a7d-8a9d-050d2c877cc5" providerId="ADAL" clId="{37C0A81A-90C4-4DD1-AD5C-604E4EF2E077}" dt="2022-05-10T08:08:11.629" v="45" actId="20577"/>
          <ac:spMkLst>
            <pc:docMk/>
            <pc:sldMk cId="593775510" sldId="1264"/>
            <ac:spMk id="2" creationId="{00000000-0000-0000-0000-000000000000}"/>
          </ac:spMkLst>
        </pc:spChg>
      </pc:sldChg>
      <pc:sldChg chg="addSp delSp modSp">
        <pc:chgData name="구자빈(컴퓨터공학과)" userId="967b0733-b948-4a7d-8a9d-050d2c877cc5" providerId="ADAL" clId="{37C0A81A-90C4-4DD1-AD5C-604E4EF2E077}" dt="2022-05-10T08:28:12.573" v="431" actId="478"/>
        <pc:sldMkLst>
          <pc:docMk/>
          <pc:sldMk cId="182130824" sldId="1265"/>
        </pc:sldMkLst>
        <pc:picChg chg="add del mod">
          <ac:chgData name="구자빈(컴퓨터공학과)" userId="967b0733-b948-4a7d-8a9d-050d2c877cc5" providerId="ADAL" clId="{37C0A81A-90C4-4DD1-AD5C-604E4EF2E077}" dt="2022-05-10T08:28:12.573" v="431" actId="478"/>
          <ac:picMkLst>
            <pc:docMk/>
            <pc:sldMk cId="182130824" sldId="1265"/>
            <ac:picMk id="4" creationId="{ABFC7E3D-C6DB-452B-81C7-FB0F60AE31D8}"/>
          </ac:picMkLst>
        </pc:picChg>
      </pc:sldChg>
      <pc:sldChg chg="modSp">
        <pc:chgData name="구자빈(컴퓨터공학과)" userId="967b0733-b948-4a7d-8a9d-050d2c877cc5" providerId="ADAL" clId="{37C0A81A-90C4-4DD1-AD5C-604E4EF2E077}" dt="2022-05-10T08:07:59.115" v="29" actId="20577"/>
        <pc:sldMkLst>
          <pc:docMk/>
          <pc:sldMk cId="1054621210" sldId="1267"/>
        </pc:sldMkLst>
        <pc:spChg chg="mod">
          <ac:chgData name="구자빈(컴퓨터공학과)" userId="967b0733-b948-4a7d-8a9d-050d2c877cc5" providerId="ADAL" clId="{37C0A81A-90C4-4DD1-AD5C-604E4EF2E077}" dt="2022-05-10T08:07:59.115" v="29" actId="20577"/>
          <ac:spMkLst>
            <pc:docMk/>
            <pc:sldMk cId="1054621210" sldId="1267"/>
            <ac:spMk id="2" creationId="{00000000-0000-0000-0000-000000000000}"/>
          </ac:spMkLst>
        </pc:spChg>
      </pc:sldChg>
      <pc:sldChg chg="modSp">
        <pc:chgData name="구자빈(컴퓨터공학과)" userId="967b0733-b948-4a7d-8a9d-050d2c877cc5" providerId="ADAL" clId="{37C0A81A-90C4-4DD1-AD5C-604E4EF2E077}" dt="2022-05-10T08:08:23.639" v="65" actId="20577"/>
        <pc:sldMkLst>
          <pc:docMk/>
          <pc:sldMk cId="1182239179" sldId="1268"/>
        </pc:sldMkLst>
        <pc:spChg chg="mod">
          <ac:chgData name="구자빈(컴퓨터공학과)" userId="967b0733-b948-4a7d-8a9d-050d2c877cc5" providerId="ADAL" clId="{37C0A81A-90C4-4DD1-AD5C-604E4EF2E077}" dt="2022-05-10T08:08:23.639" v="65" actId="20577"/>
          <ac:spMkLst>
            <pc:docMk/>
            <pc:sldMk cId="1182239179" sldId="1268"/>
            <ac:spMk id="3" creationId="{0E3F2788-A2E2-46E1-A390-3BF36A903A4F}"/>
          </ac:spMkLst>
        </pc:spChg>
      </pc:sldChg>
    </pc:docChg>
  </pc:docChgLst>
  <pc:docChgLst>
    <pc:chgData name="김재창" userId="219b8ac3-3aed-4b9f-99c2-03e0662c09a1" providerId="ADAL" clId="{570CC398-9BC6-4FC1-A9D6-17AD83B28BEA}"/>
    <pc:docChg chg="undo custSel modSld">
      <pc:chgData name="김재창" userId="219b8ac3-3aed-4b9f-99c2-03e0662c09a1" providerId="ADAL" clId="{570CC398-9BC6-4FC1-A9D6-17AD83B28BEA}" dt="2022-03-15T12:20:34.400" v="288" actId="478"/>
      <pc:docMkLst>
        <pc:docMk/>
      </pc:docMkLst>
      <pc:sldChg chg="modSp mod">
        <pc:chgData name="김재창" userId="219b8ac3-3aed-4b9f-99c2-03e0662c09a1" providerId="ADAL" clId="{570CC398-9BC6-4FC1-A9D6-17AD83B28BEA}" dt="2022-03-15T12:13:48.136" v="218" actId="20577"/>
        <pc:sldMkLst>
          <pc:docMk/>
          <pc:sldMk cId="1716125956" sldId="372"/>
        </pc:sldMkLst>
        <pc:spChg chg="mod">
          <ac:chgData name="김재창" userId="219b8ac3-3aed-4b9f-99c2-03e0662c09a1" providerId="ADAL" clId="{570CC398-9BC6-4FC1-A9D6-17AD83B28BEA}" dt="2022-03-15T12:13:48.136" v="218" actId="20577"/>
          <ac:spMkLst>
            <pc:docMk/>
            <pc:sldMk cId="1716125956" sldId="372"/>
            <ac:spMk id="2" creationId="{00000000-0000-0000-0000-000000000000}"/>
          </ac:spMkLst>
        </pc:spChg>
      </pc:sldChg>
      <pc:sldChg chg="addSp modSp mod">
        <pc:chgData name="김재창" userId="219b8ac3-3aed-4b9f-99c2-03e0662c09a1" providerId="ADAL" clId="{570CC398-9BC6-4FC1-A9D6-17AD83B28BEA}" dt="2022-03-15T12:19:55.731" v="286"/>
        <pc:sldMkLst>
          <pc:docMk/>
          <pc:sldMk cId="517378961" sldId="1222"/>
        </pc:sldMkLst>
        <pc:spChg chg="mod">
          <ac:chgData name="김재창" userId="219b8ac3-3aed-4b9f-99c2-03e0662c09a1" providerId="ADAL" clId="{570CC398-9BC6-4FC1-A9D6-17AD83B28BEA}" dt="2022-03-15T12:19:55.731" v="286"/>
          <ac:spMkLst>
            <pc:docMk/>
            <pc:sldMk cId="517378961" sldId="1222"/>
            <ac:spMk id="13" creationId="{6AE6FED2-31B8-4B62-B9D2-C2638E038442}"/>
          </ac:spMkLst>
        </pc:spChg>
        <pc:spChg chg="add mod">
          <ac:chgData name="김재창" userId="219b8ac3-3aed-4b9f-99c2-03e0662c09a1" providerId="ADAL" clId="{570CC398-9BC6-4FC1-A9D6-17AD83B28BEA}" dt="2022-03-15T12:19:43.992" v="242" actId="20577"/>
          <ac:spMkLst>
            <pc:docMk/>
            <pc:sldMk cId="517378961" sldId="1222"/>
            <ac:spMk id="14" creationId="{8795A6DA-4AFC-4D50-96E9-2E963DA679CF}"/>
          </ac:spMkLst>
        </pc:spChg>
      </pc:sldChg>
      <pc:sldChg chg="addSp delSp mod">
        <pc:chgData name="김재창" userId="219b8ac3-3aed-4b9f-99c2-03e0662c09a1" providerId="ADAL" clId="{570CC398-9BC6-4FC1-A9D6-17AD83B28BEA}" dt="2022-03-15T12:20:34.400" v="288" actId="478"/>
        <pc:sldMkLst>
          <pc:docMk/>
          <pc:sldMk cId="3607602823" sldId="1223"/>
        </pc:sldMkLst>
        <pc:spChg chg="add del">
          <ac:chgData name="김재창" userId="219b8ac3-3aed-4b9f-99c2-03e0662c09a1" providerId="ADAL" clId="{570CC398-9BC6-4FC1-A9D6-17AD83B28BEA}" dt="2022-03-15T12:20:34.400" v="288" actId="478"/>
          <ac:spMkLst>
            <pc:docMk/>
            <pc:sldMk cId="3607602823" sldId="1223"/>
            <ac:spMk id="6" creationId="{7C7DA3D6-33AB-4B87-9987-16BB1237E662}"/>
          </ac:spMkLst>
        </pc:spChg>
        <pc:spChg chg="add del">
          <ac:chgData name="김재창" userId="219b8ac3-3aed-4b9f-99c2-03e0662c09a1" providerId="ADAL" clId="{570CC398-9BC6-4FC1-A9D6-17AD83B28BEA}" dt="2022-03-15T12:20:34.400" v="288" actId="478"/>
          <ac:spMkLst>
            <pc:docMk/>
            <pc:sldMk cId="3607602823" sldId="1223"/>
            <ac:spMk id="7" creationId="{1603EFC4-8E90-470D-85A4-B155FCFDB85F}"/>
          </ac:spMkLst>
        </pc:spChg>
        <pc:spChg chg="add del">
          <ac:chgData name="김재창" userId="219b8ac3-3aed-4b9f-99c2-03e0662c09a1" providerId="ADAL" clId="{570CC398-9BC6-4FC1-A9D6-17AD83B28BEA}" dt="2022-03-15T12:20:34.400" v="288" actId="478"/>
          <ac:spMkLst>
            <pc:docMk/>
            <pc:sldMk cId="3607602823" sldId="1223"/>
            <ac:spMk id="41" creationId="{DF489593-C506-4237-9DC4-74E9F6F834A0}"/>
          </ac:spMkLst>
        </pc:spChg>
        <pc:spChg chg="add del">
          <ac:chgData name="김재창" userId="219b8ac3-3aed-4b9f-99c2-03e0662c09a1" providerId="ADAL" clId="{570CC398-9BC6-4FC1-A9D6-17AD83B28BEA}" dt="2022-03-15T12:20:34.400" v="288" actId="478"/>
          <ac:spMkLst>
            <pc:docMk/>
            <pc:sldMk cId="3607602823" sldId="1223"/>
            <ac:spMk id="42" creationId="{7A3F2E34-E819-42A1-8D71-F6C1908E5F6B}"/>
          </ac:spMkLst>
        </pc:spChg>
        <pc:spChg chg="add del">
          <ac:chgData name="김재창" userId="219b8ac3-3aed-4b9f-99c2-03e0662c09a1" providerId="ADAL" clId="{570CC398-9BC6-4FC1-A9D6-17AD83B28BEA}" dt="2022-03-15T12:20:34.400" v="288" actId="478"/>
          <ac:spMkLst>
            <pc:docMk/>
            <pc:sldMk cId="3607602823" sldId="1223"/>
            <ac:spMk id="43" creationId="{B540C319-7088-4E10-AC90-7A0A2683C84E}"/>
          </ac:spMkLst>
        </pc:spChg>
        <pc:spChg chg="add del">
          <ac:chgData name="김재창" userId="219b8ac3-3aed-4b9f-99c2-03e0662c09a1" providerId="ADAL" clId="{570CC398-9BC6-4FC1-A9D6-17AD83B28BEA}" dt="2022-03-15T12:20:34.400" v="288" actId="478"/>
          <ac:spMkLst>
            <pc:docMk/>
            <pc:sldMk cId="3607602823" sldId="1223"/>
            <ac:spMk id="44" creationId="{DB102ECC-2210-4A56-9726-6BC8BFED6A7A}"/>
          </ac:spMkLst>
        </pc:spChg>
      </pc:sldChg>
    </pc:docChg>
  </pc:docChgLst>
  <pc:docChgLst>
    <pc:chgData name="이윤주(인공지능대학원)" userId="20696e87-a691-4b9f-94ed-8c5360fb2a47" providerId="ADAL" clId="{4DAD5740-7DB0-46BC-B83E-074F60C7A832}"/>
    <pc:docChg chg="undo redo custSel addSld delSld modSld">
      <pc:chgData name="이윤주(인공지능대학원)" userId="20696e87-a691-4b9f-94ed-8c5360fb2a47" providerId="ADAL" clId="{4DAD5740-7DB0-46BC-B83E-074F60C7A832}" dt="2022-03-21T03:15:41.080" v="3738" actId="1076"/>
      <pc:docMkLst>
        <pc:docMk/>
      </pc:docMkLst>
      <pc:sldChg chg="del">
        <pc:chgData name="이윤주(인공지능대학원)" userId="20696e87-a691-4b9f-94ed-8c5360fb2a47" providerId="ADAL" clId="{4DAD5740-7DB0-46BC-B83E-074F60C7A832}" dt="2022-03-15T06:28:17.586" v="968" actId="47"/>
        <pc:sldMkLst>
          <pc:docMk/>
          <pc:sldMk cId="2206622740" sldId="1203"/>
        </pc:sldMkLst>
      </pc:sldChg>
      <pc:sldChg chg="del">
        <pc:chgData name="이윤주(인공지능대학원)" userId="20696e87-a691-4b9f-94ed-8c5360fb2a47" providerId="ADAL" clId="{4DAD5740-7DB0-46BC-B83E-074F60C7A832}" dt="2022-03-15T06:28:17.586" v="968" actId="47"/>
        <pc:sldMkLst>
          <pc:docMk/>
          <pc:sldMk cId="1934272263" sldId="1205"/>
        </pc:sldMkLst>
      </pc:sldChg>
      <pc:sldChg chg="del">
        <pc:chgData name="이윤주(인공지능대학원)" userId="20696e87-a691-4b9f-94ed-8c5360fb2a47" providerId="ADAL" clId="{4DAD5740-7DB0-46BC-B83E-074F60C7A832}" dt="2022-03-15T06:28:17.586" v="968" actId="47"/>
        <pc:sldMkLst>
          <pc:docMk/>
          <pc:sldMk cId="2921704847" sldId="1210"/>
        </pc:sldMkLst>
      </pc:sldChg>
      <pc:sldChg chg="del">
        <pc:chgData name="이윤주(인공지능대학원)" userId="20696e87-a691-4b9f-94ed-8c5360fb2a47" providerId="ADAL" clId="{4DAD5740-7DB0-46BC-B83E-074F60C7A832}" dt="2022-03-15T06:28:17.586" v="968" actId="47"/>
        <pc:sldMkLst>
          <pc:docMk/>
          <pc:sldMk cId="725245016" sldId="1211"/>
        </pc:sldMkLst>
      </pc:sldChg>
      <pc:sldChg chg="del">
        <pc:chgData name="이윤주(인공지능대학원)" userId="20696e87-a691-4b9f-94ed-8c5360fb2a47" providerId="ADAL" clId="{4DAD5740-7DB0-46BC-B83E-074F60C7A832}" dt="2022-03-15T06:28:17.586" v="968" actId="47"/>
        <pc:sldMkLst>
          <pc:docMk/>
          <pc:sldMk cId="1030222373" sldId="1212"/>
        </pc:sldMkLst>
      </pc:sldChg>
      <pc:sldChg chg="del">
        <pc:chgData name="이윤주(인공지능대학원)" userId="20696e87-a691-4b9f-94ed-8c5360fb2a47" providerId="ADAL" clId="{4DAD5740-7DB0-46BC-B83E-074F60C7A832}" dt="2022-03-15T06:28:17.586" v="968" actId="47"/>
        <pc:sldMkLst>
          <pc:docMk/>
          <pc:sldMk cId="1756785541" sldId="1213"/>
        </pc:sldMkLst>
      </pc:sldChg>
      <pc:sldChg chg="del">
        <pc:chgData name="이윤주(인공지능대학원)" userId="20696e87-a691-4b9f-94ed-8c5360fb2a47" providerId="ADAL" clId="{4DAD5740-7DB0-46BC-B83E-074F60C7A832}" dt="2022-03-15T06:28:17.586" v="968" actId="47"/>
        <pc:sldMkLst>
          <pc:docMk/>
          <pc:sldMk cId="41486991" sldId="1214"/>
        </pc:sldMkLst>
      </pc:sldChg>
      <pc:sldChg chg="del">
        <pc:chgData name="이윤주(인공지능대학원)" userId="20696e87-a691-4b9f-94ed-8c5360fb2a47" providerId="ADAL" clId="{4DAD5740-7DB0-46BC-B83E-074F60C7A832}" dt="2022-03-15T06:28:17.586" v="968" actId="47"/>
        <pc:sldMkLst>
          <pc:docMk/>
          <pc:sldMk cId="3201852765" sldId="1215"/>
        </pc:sldMkLst>
      </pc:sldChg>
      <pc:sldChg chg="del">
        <pc:chgData name="이윤주(인공지능대학원)" userId="20696e87-a691-4b9f-94ed-8c5360fb2a47" providerId="ADAL" clId="{4DAD5740-7DB0-46BC-B83E-074F60C7A832}" dt="2022-03-15T06:28:17.586" v="968" actId="47"/>
        <pc:sldMkLst>
          <pc:docMk/>
          <pc:sldMk cId="4134493072" sldId="1216"/>
        </pc:sldMkLst>
      </pc:sldChg>
      <pc:sldChg chg="del">
        <pc:chgData name="이윤주(인공지능대학원)" userId="20696e87-a691-4b9f-94ed-8c5360fb2a47" providerId="ADAL" clId="{4DAD5740-7DB0-46BC-B83E-074F60C7A832}" dt="2022-03-15T06:28:17.586" v="968" actId="47"/>
        <pc:sldMkLst>
          <pc:docMk/>
          <pc:sldMk cId="2766448483" sldId="1217"/>
        </pc:sldMkLst>
      </pc:sldChg>
      <pc:sldChg chg="del">
        <pc:chgData name="이윤주(인공지능대학원)" userId="20696e87-a691-4b9f-94ed-8c5360fb2a47" providerId="ADAL" clId="{4DAD5740-7DB0-46BC-B83E-074F60C7A832}" dt="2022-03-15T06:28:17.586" v="968" actId="47"/>
        <pc:sldMkLst>
          <pc:docMk/>
          <pc:sldMk cId="606960904" sldId="1218"/>
        </pc:sldMkLst>
      </pc:sldChg>
      <pc:sldChg chg="addSp modSp mod">
        <pc:chgData name="이윤주(인공지능대학원)" userId="20696e87-a691-4b9f-94ed-8c5360fb2a47" providerId="ADAL" clId="{4DAD5740-7DB0-46BC-B83E-074F60C7A832}" dt="2022-03-15T06:20:54.317" v="348" actId="164"/>
        <pc:sldMkLst>
          <pc:docMk/>
          <pc:sldMk cId="635711535" sldId="1219"/>
        </pc:sldMkLst>
        <pc:spChg chg="mod">
          <ac:chgData name="이윤주(인공지능대학원)" userId="20696e87-a691-4b9f-94ed-8c5360fb2a47" providerId="ADAL" clId="{4DAD5740-7DB0-46BC-B83E-074F60C7A832}" dt="2022-03-15T06:20:54.317" v="348" actId="164"/>
          <ac:spMkLst>
            <pc:docMk/>
            <pc:sldMk cId="635711535" sldId="1219"/>
            <ac:spMk id="5" creationId="{4A1ACCF3-ABE6-4054-93F0-290E9BBB7558}"/>
          </ac:spMkLst>
        </pc:spChg>
        <pc:spChg chg="mod">
          <ac:chgData name="이윤주(인공지능대학원)" userId="20696e87-a691-4b9f-94ed-8c5360fb2a47" providerId="ADAL" clId="{4DAD5740-7DB0-46BC-B83E-074F60C7A832}" dt="2022-03-15T05:33:07.618" v="14" actId="1036"/>
          <ac:spMkLst>
            <pc:docMk/>
            <pc:sldMk cId="635711535" sldId="1219"/>
            <ac:spMk id="6" creationId="{7C7DA3D6-33AB-4B87-9987-16BB1237E662}"/>
          </ac:spMkLst>
        </pc:spChg>
        <pc:spChg chg="mod">
          <ac:chgData name="이윤주(인공지능대학원)" userId="20696e87-a691-4b9f-94ed-8c5360fb2a47" providerId="ADAL" clId="{4DAD5740-7DB0-46BC-B83E-074F60C7A832}" dt="2022-03-15T05:33:07.618" v="14" actId="1036"/>
          <ac:spMkLst>
            <pc:docMk/>
            <pc:sldMk cId="635711535" sldId="1219"/>
            <ac:spMk id="7" creationId="{1603EFC4-8E90-470D-85A4-B155FCFDB85F}"/>
          </ac:spMkLst>
        </pc:spChg>
        <pc:spChg chg="mod">
          <ac:chgData name="이윤주(인공지능대학원)" userId="20696e87-a691-4b9f-94ed-8c5360fb2a47" providerId="ADAL" clId="{4DAD5740-7DB0-46BC-B83E-074F60C7A832}" dt="2022-03-15T06:20:54.317" v="348" actId="164"/>
          <ac:spMkLst>
            <pc:docMk/>
            <pc:sldMk cId="635711535" sldId="1219"/>
            <ac:spMk id="8" creationId="{15BF3049-8EDF-464D-A59C-63589BADC1C4}"/>
          </ac:spMkLst>
        </pc:spChg>
        <pc:spChg chg="mod">
          <ac:chgData name="이윤주(인공지능대학원)" userId="20696e87-a691-4b9f-94ed-8c5360fb2a47" providerId="ADAL" clId="{4DAD5740-7DB0-46BC-B83E-074F60C7A832}" dt="2022-03-15T06:20:54.317" v="348" actId="164"/>
          <ac:spMkLst>
            <pc:docMk/>
            <pc:sldMk cId="635711535" sldId="1219"/>
            <ac:spMk id="9" creationId="{CA28AE87-512E-4321-B1C6-59866C57BACA}"/>
          </ac:spMkLst>
        </pc:spChg>
        <pc:spChg chg="mod">
          <ac:chgData name="이윤주(인공지능대학원)" userId="20696e87-a691-4b9f-94ed-8c5360fb2a47" providerId="ADAL" clId="{4DAD5740-7DB0-46BC-B83E-074F60C7A832}" dt="2022-03-15T06:20:54.317" v="348" actId="164"/>
          <ac:spMkLst>
            <pc:docMk/>
            <pc:sldMk cId="635711535" sldId="1219"/>
            <ac:spMk id="10" creationId="{260AED69-0856-4786-A69E-4006DEECBC66}"/>
          </ac:spMkLst>
        </pc:spChg>
        <pc:spChg chg="mod">
          <ac:chgData name="이윤주(인공지능대학원)" userId="20696e87-a691-4b9f-94ed-8c5360fb2a47" providerId="ADAL" clId="{4DAD5740-7DB0-46BC-B83E-074F60C7A832}" dt="2022-03-15T06:20:54.317" v="348" actId="164"/>
          <ac:spMkLst>
            <pc:docMk/>
            <pc:sldMk cId="635711535" sldId="1219"/>
            <ac:spMk id="11" creationId="{ABBF0430-5E77-4B31-9289-4B488222B2C2}"/>
          </ac:spMkLst>
        </pc:spChg>
        <pc:spChg chg="mod">
          <ac:chgData name="이윤주(인공지능대학원)" userId="20696e87-a691-4b9f-94ed-8c5360fb2a47" providerId="ADAL" clId="{4DAD5740-7DB0-46BC-B83E-074F60C7A832}" dt="2022-03-15T06:20:54.317" v="348" actId="164"/>
          <ac:spMkLst>
            <pc:docMk/>
            <pc:sldMk cId="635711535" sldId="1219"/>
            <ac:spMk id="12" creationId="{A2BFC7FC-1AAB-4BE1-B78D-62CAC19E65F9}"/>
          </ac:spMkLst>
        </pc:spChg>
        <pc:spChg chg="mod">
          <ac:chgData name="이윤주(인공지능대학원)" userId="20696e87-a691-4b9f-94ed-8c5360fb2a47" providerId="ADAL" clId="{4DAD5740-7DB0-46BC-B83E-074F60C7A832}" dt="2022-03-15T06:20:54.317" v="348" actId="164"/>
          <ac:spMkLst>
            <pc:docMk/>
            <pc:sldMk cId="635711535" sldId="1219"/>
            <ac:spMk id="13" creationId="{1A8D61B8-586A-4E96-854F-064C676FB8AC}"/>
          </ac:spMkLst>
        </pc:spChg>
        <pc:spChg chg="mod">
          <ac:chgData name="이윤주(인공지능대학원)" userId="20696e87-a691-4b9f-94ed-8c5360fb2a47" providerId="ADAL" clId="{4DAD5740-7DB0-46BC-B83E-074F60C7A832}" dt="2022-03-15T06:20:54.317" v="348" actId="164"/>
          <ac:spMkLst>
            <pc:docMk/>
            <pc:sldMk cId="635711535" sldId="1219"/>
            <ac:spMk id="18" creationId="{BE7A7C92-4554-470C-9524-B744474B4C4A}"/>
          </ac:spMkLst>
        </pc:spChg>
        <pc:spChg chg="mod">
          <ac:chgData name="이윤주(인공지능대학원)" userId="20696e87-a691-4b9f-94ed-8c5360fb2a47" providerId="ADAL" clId="{4DAD5740-7DB0-46BC-B83E-074F60C7A832}" dt="2022-03-15T06:20:54.317" v="348" actId="164"/>
          <ac:spMkLst>
            <pc:docMk/>
            <pc:sldMk cId="635711535" sldId="1219"/>
            <ac:spMk id="19" creationId="{1E44E6B4-8D19-43A0-98B3-53C6FA642E6F}"/>
          </ac:spMkLst>
        </pc:spChg>
        <pc:spChg chg="mod">
          <ac:chgData name="이윤주(인공지능대학원)" userId="20696e87-a691-4b9f-94ed-8c5360fb2a47" providerId="ADAL" clId="{4DAD5740-7DB0-46BC-B83E-074F60C7A832}" dt="2022-03-15T05:33:07.618" v="14" actId="1036"/>
          <ac:spMkLst>
            <pc:docMk/>
            <pc:sldMk cId="635711535" sldId="1219"/>
            <ac:spMk id="41" creationId="{DF489593-C506-4237-9DC4-74E9F6F834A0}"/>
          </ac:spMkLst>
        </pc:spChg>
        <pc:spChg chg="mod">
          <ac:chgData name="이윤주(인공지능대학원)" userId="20696e87-a691-4b9f-94ed-8c5360fb2a47" providerId="ADAL" clId="{4DAD5740-7DB0-46BC-B83E-074F60C7A832}" dt="2022-03-15T05:33:07.618" v="14" actId="1036"/>
          <ac:spMkLst>
            <pc:docMk/>
            <pc:sldMk cId="635711535" sldId="1219"/>
            <ac:spMk id="42" creationId="{7A3F2E34-E819-42A1-8D71-F6C1908E5F6B}"/>
          </ac:spMkLst>
        </pc:spChg>
        <pc:spChg chg="mod">
          <ac:chgData name="이윤주(인공지능대학원)" userId="20696e87-a691-4b9f-94ed-8c5360fb2a47" providerId="ADAL" clId="{4DAD5740-7DB0-46BC-B83E-074F60C7A832}" dt="2022-03-15T05:33:07.618" v="14" actId="1036"/>
          <ac:spMkLst>
            <pc:docMk/>
            <pc:sldMk cId="635711535" sldId="1219"/>
            <ac:spMk id="43" creationId="{B540C319-7088-4E10-AC90-7A0A2683C84E}"/>
          </ac:spMkLst>
        </pc:spChg>
        <pc:spChg chg="mod">
          <ac:chgData name="이윤주(인공지능대학원)" userId="20696e87-a691-4b9f-94ed-8c5360fb2a47" providerId="ADAL" clId="{4DAD5740-7DB0-46BC-B83E-074F60C7A832}" dt="2022-03-15T05:33:07.618" v="14" actId="1036"/>
          <ac:spMkLst>
            <pc:docMk/>
            <pc:sldMk cId="635711535" sldId="1219"/>
            <ac:spMk id="44" creationId="{DB102ECC-2210-4A56-9726-6BC8BFED6A7A}"/>
          </ac:spMkLst>
        </pc:spChg>
        <pc:grpChg chg="add mod">
          <ac:chgData name="이윤주(인공지능대학원)" userId="20696e87-a691-4b9f-94ed-8c5360fb2a47" providerId="ADAL" clId="{4DAD5740-7DB0-46BC-B83E-074F60C7A832}" dt="2022-03-15T06:20:54.317" v="348" actId="164"/>
          <ac:grpSpMkLst>
            <pc:docMk/>
            <pc:sldMk cId="635711535" sldId="1219"/>
            <ac:grpSpMk id="17" creationId="{710FCEFF-62CB-465C-96FB-FB560ED63DA5}"/>
          </ac:grpSpMkLst>
        </pc:grpChg>
        <pc:cxnChg chg="mod">
          <ac:chgData name="이윤주(인공지능대학원)" userId="20696e87-a691-4b9f-94ed-8c5360fb2a47" providerId="ADAL" clId="{4DAD5740-7DB0-46BC-B83E-074F60C7A832}" dt="2022-03-15T06:20:54.317" v="348" actId="164"/>
          <ac:cxnSpMkLst>
            <pc:docMk/>
            <pc:sldMk cId="635711535" sldId="1219"/>
            <ac:cxnSpMk id="15" creationId="{9E377E47-7404-477B-97B2-D67CE9BEB444}"/>
          </ac:cxnSpMkLst>
        </pc:cxnChg>
        <pc:cxnChg chg="mod">
          <ac:chgData name="이윤주(인공지능대학원)" userId="20696e87-a691-4b9f-94ed-8c5360fb2a47" providerId="ADAL" clId="{4DAD5740-7DB0-46BC-B83E-074F60C7A832}" dt="2022-03-15T06:20:54.317" v="348" actId="164"/>
          <ac:cxnSpMkLst>
            <pc:docMk/>
            <pc:sldMk cId="635711535" sldId="1219"/>
            <ac:cxnSpMk id="20" creationId="{2F212655-215A-4757-973B-8C08CC3A9D1C}"/>
          </ac:cxnSpMkLst>
        </pc:cxnChg>
        <pc:cxnChg chg="mod">
          <ac:chgData name="이윤주(인공지능대학원)" userId="20696e87-a691-4b9f-94ed-8c5360fb2a47" providerId="ADAL" clId="{4DAD5740-7DB0-46BC-B83E-074F60C7A832}" dt="2022-03-15T06:20:54.317" v="348" actId="164"/>
          <ac:cxnSpMkLst>
            <pc:docMk/>
            <pc:sldMk cId="635711535" sldId="1219"/>
            <ac:cxnSpMk id="23" creationId="{676B2A99-6F18-41BD-910F-D7B14BC98707}"/>
          </ac:cxnSpMkLst>
        </pc:cxnChg>
        <pc:cxnChg chg="mod">
          <ac:chgData name="이윤주(인공지능대학원)" userId="20696e87-a691-4b9f-94ed-8c5360fb2a47" providerId="ADAL" clId="{4DAD5740-7DB0-46BC-B83E-074F60C7A832}" dt="2022-03-15T06:20:54.317" v="348" actId="164"/>
          <ac:cxnSpMkLst>
            <pc:docMk/>
            <pc:sldMk cId="635711535" sldId="1219"/>
            <ac:cxnSpMk id="26" creationId="{D9DD9230-D487-4891-BB95-2BCF45E9A81B}"/>
          </ac:cxnSpMkLst>
        </pc:cxnChg>
        <pc:cxnChg chg="mod">
          <ac:chgData name="이윤주(인공지능대학원)" userId="20696e87-a691-4b9f-94ed-8c5360fb2a47" providerId="ADAL" clId="{4DAD5740-7DB0-46BC-B83E-074F60C7A832}" dt="2022-03-15T06:20:54.317" v="348" actId="164"/>
          <ac:cxnSpMkLst>
            <pc:docMk/>
            <pc:sldMk cId="635711535" sldId="1219"/>
            <ac:cxnSpMk id="31" creationId="{A421819A-88CB-4C5A-90E8-E0FEECB8EF84}"/>
          </ac:cxnSpMkLst>
        </pc:cxnChg>
        <pc:cxnChg chg="mod">
          <ac:chgData name="이윤주(인공지능대학원)" userId="20696e87-a691-4b9f-94ed-8c5360fb2a47" providerId="ADAL" clId="{4DAD5740-7DB0-46BC-B83E-074F60C7A832}" dt="2022-03-15T06:20:54.317" v="348" actId="164"/>
          <ac:cxnSpMkLst>
            <pc:docMk/>
            <pc:sldMk cId="635711535" sldId="1219"/>
            <ac:cxnSpMk id="35" creationId="{C0011AD8-EB5D-41CA-A385-300A1398AE1F}"/>
          </ac:cxnSpMkLst>
        </pc:cxnChg>
        <pc:cxnChg chg="mod">
          <ac:chgData name="이윤주(인공지능대학원)" userId="20696e87-a691-4b9f-94ed-8c5360fb2a47" providerId="ADAL" clId="{4DAD5740-7DB0-46BC-B83E-074F60C7A832}" dt="2022-03-15T06:20:54.317" v="348" actId="164"/>
          <ac:cxnSpMkLst>
            <pc:docMk/>
            <pc:sldMk cId="635711535" sldId="1219"/>
            <ac:cxnSpMk id="45" creationId="{67E6D2A1-BCBE-4CB3-BCC7-B47DF146FE13}"/>
          </ac:cxnSpMkLst>
        </pc:cxnChg>
        <pc:cxnChg chg="mod">
          <ac:chgData name="이윤주(인공지능대학원)" userId="20696e87-a691-4b9f-94ed-8c5360fb2a47" providerId="ADAL" clId="{4DAD5740-7DB0-46BC-B83E-074F60C7A832}" dt="2022-03-15T06:20:54.317" v="348" actId="164"/>
          <ac:cxnSpMkLst>
            <pc:docMk/>
            <pc:sldMk cId="635711535" sldId="1219"/>
            <ac:cxnSpMk id="47" creationId="{C1A31348-02A7-474F-B72C-5BAA00D487B8}"/>
          </ac:cxnSpMkLst>
        </pc:cxnChg>
      </pc:sldChg>
      <pc:sldChg chg="addSp delSp modSp mod">
        <pc:chgData name="이윤주(인공지능대학원)" userId="20696e87-a691-4b9f-94ed-8c5360fb2a47" providerId="ADAL" clId="{4DAD5740-7DB0-46BC-B83E-074F60C7A832}" dt="2022-03-16T05:43:26.407" v="1044" actId="9405"/>
        <pc:sldMkLst>
          <pc:docMk/>
          <pc:sldMk cId="2137777747" sldId="1220"/>
        </pc:sldMkLst>
        <pc:spChg chg="mod">
          <ac:chgData name="이윤주(인공지능대학원)" userId="20696e87-a691-4b9f-94ed-8c5360fb2a47" providerId="ADAL" clId="{4DAD5740-7DB0-46BC-B83E-074F60C7A832}" dt="2022-03-15T05:57:56.247" v="63" actId="20577"/>
          <ac:spMkLst>
            <pc:docMk/>
            <pc:sldMk cId="2137777747" sldId="1220"/>
            <ac:spMk id="2" creationId="{717AD00B-715A-4C05-A46A-A7727EB6B44A}"/>
          </ac:spMkLst>
        </pc:spChg>
        <pc:spChg chg="mod">
          <ac:chgData name="이윤주(인공지능대학원)" userId="20696e87-a691-4b9f-94ed-8c5360fb2a47" providerId="ADAL" clId="{4DAD5740-7DB0-46BC-B83E-074F60C7A832}" dt="2022-03-15T05:34:35.939" v="32" actId="1036"/>
          <ac:spMkLst>
            <pc:docMk/>
            <pc:sldMk cId="2137777747" sldId="1220"/>
            <ac:spMk id="6" creationId="{7C7DA3D6-33AB-4B87-9987-16BB1237E662}"/>
          </ac:spMkLst>
        </pc:spChg>
        <pc:spChg chg="mod">
          <ac:chgData name="이윤주(인공지능대학원)" userId="20696e87-a691-4b9f-94ed-8c5360fb2a47" providerId="ADAL" clId="{4DAD5740-7DB0-46BC-B83E-074F60C7A832}" dt="2022-03-15T05:34:35.939" v="32" actId="1036"/>
          <ac:spMkLst>
            <pc:docMk/>
            <pc:sldMk cId="2137777747" sldId="1220"/>
            <ac:spMk id="7" creationId="{1603EFC4-8E90-470D-85A4-B155FCFDB85F}"/>
          </ac:spMkLst>
        </pc:spChg>
        <pc:spChg chg="add del mod">
          <ac:chgData name="이윤주(인공지능대학원)" userId="20696e87-a691-4b9f-94ed-8c5360fb2a47" providerId="ADAL" clId="{4DAD5740-7DB0-46BC-B83E-074F60C7A832}" dt="2022-03-15T06:03:54.907" v="180" actId="478"/>
          <ac:spMkLst>
            <pc:docMk/>
            <pc:sldMk cId="2137777747" sldId="1220"/>
            <ac:spMk id="10" creationId="{027AB8E0-8142-4949-B9A7-588967B4E70E}"/>
          </ac:spMkLst>
        </pc:spChg>
        <pc:spChg chg="add del mod">
          <ac:chgData name="이윤주(인공지능대학원)" userId="20696e87-a691-4b9f-94ed-8c5360fb2a47" providerId="ADAL" clId="{4DAD5740-7DB0-46BC-B83E-074F60C7A832}" dt="2022-03-15T06:03:54.907" v="180" actId="478"/>
          <ac:spMkLst>
            <pc:docMk/>
            <pc:sldMk cId="2137777747" sldId="1220"/>
            <ac:spMk id="11" creationId="{E2700F81-4618-47EA-856F-F579425FB706}"/>
          </ac:spMkLst>
        </pc:spChg>
        <pc:spChg chg="add del mod">
          <ac:chgData name="이윤주(인공지능대학원)" userId="20696e87-a691-4b9f-94ed-8c5360fb2a47" providerId="ADAL" clId="{4DAD5740-7DB0-46BC-B83E-074F60C7A832}" dt="2022-03-15T06:03:54.907" v="180" actId="478"/>
          <ac:spMkLst>
            <pc:docMk/>
            <pc:sldMk cId="2137777747" sldId="1220"/>
            <ac:spMk id="12" creationId="{B56D6E94-6847-45F5-BB3C-E56287865AE2}"/>
          </ac:spMkLst>
        </pc:spChg>
        <pc:spChg chg="add del mod">
          <ac:chgData name="이윤주(인공지능대학원)" userId="20696e87-a691-4b9f-94ed-8c5360fb2a47" providerId="ADAL" clId="{4DAD5740-7DB0-46BC-B83E-074F60C7A832}" dt="2022-03-15T06:03:54.907" v="180" actId="478"/>
          <ac:spMkLst>
            <pc:docMk/>
            <pc:sldMk cId="2137777747" sldId="1220"/>
            <ac:spMk id="13" creationId="{84CD050C-966F-4B67-B1BC-586300109975}"/>
          </ac:spMkLst>
        </pc:spChg>
        <pc:spChg chg="add del mod">
          <ac:chgData name="이윤주(인공지능대학원)" userId="20696e87-a691-4b9f-94ed-8c5360fb2a47" providerId="ADAL" clId="{4DAD5740-7DB0-46BC-B83E-074F60C7A832}" dt="2022-03-15T06:03:54.907" v="180" actId="478"/>
          <ac:spMkLst>
            <pc:docMk/>
            <pc:sldMk cId="2137777747" sldId="1220"/>
            <ac:spMk id="14" creationId="{69E25420-0031-41B6-B8BE-43944A7107BC}"/>
          </ac:spMkLst>
        </pc:spChg>
        <pc:spChg chg="add del mod">
          <ac:chgData name="이윤주(인공지능대학원)" userId="20696e87-a691-4b9f-94ed-8c5360fb2a47" providerId="ADAL" clId="{4DAD5740-7DB0-46BC-B83E-074F60C7A832}" dt="2022-03-15T06:04:54.523" v="187" actId="478"/>
          <ac:spMkLst>
            <pc:docMk/>
            <pc:sldMk cId="2137777747" sldId="1220"/>
            <ac:spMk id="15" creationId="{688D7F00-E0A5-4C1A-A413-B9A307BB30D9}"/>
          </ac:spMkLst>
        </pc:spChg>
        <pc:spChg chg="add mod">
          <ac:chgData name="이윤주(인공지능대학원)" userId="20696e87-a691-4b9f-94ed-8c5360fb2a47" providerId="ADAL" clId="{4DAD5740-7DB0-46BC-B83E-074F60C7A832}" dt="2022-03-15T06:15:37.208" v="287" actId="164"/>
          <ac:spMkLst>
            <pc:docMk/>
            <pc:sldMk cId="2137777747" sldId="1220"/>
            <ac:spMk id="16" creationId="{0EC9107B-F362-4429-8BF7-BFDF986CB8C6}"/>
          </ac:spMkLst>
        </pc:spChg>
        <pc:spChg chg="add mod">
          <ac:chgData name="이윤주(인공지능대학원)" userId="20696e87-a691-4b9f-94ed-8c5360fb2a47" providerId="ADAL" clId="{4DAD5740-7DB0-46BC-B83E-074F60C7A832}" dt="2022-03-15T06:15:37.208" v="287" actId="164"/>
          <ac:spMkLst>
            <pc:docMk/>
            <pc:sldMk cId="2137777747" sldId="1220"/>
            <ac:spMk id="17" creationId="{D07910EB-1947-4D69-BA1C-4BAEA793E0E6}"/>
          </ac:spMkLst>
        </pc:spChg>
        <pc:spChg chg="add mod">
          <ac:chgData name="이윤주(인공지능대학원)" userId="20696e87-a691-4b9f-94ed-8c5360fb2a47" providerId="ADAL" clId="{4DAD5740-7DB0-46BC-B83E-074F60C7A832}" dt="2022-03-15T06:15:37.208" v="287" actId="164"/>
          <ac:spMkLst>
            <pc:docMk/>
            <pc:sldMk cId="2137777747" sldId="1220"/>
            <ac:spMk id="18" creationId="{CA91C353-3858-413A-A520-DDF88504C9BA}"/>
          </ac:spMkLst>
        </pc:spChg>
        <pc:spChg chg="mod">
          <ac:chgData name="이윤주(인공지능대학원)" userId="20696e87-a691-4b9f-94ed-8c5360fb2a47" providerId="ADAL" clId="{4DAD5740-7DB0-46BC-B83E-074F60C7A832}" dt="2022-03-15T06:15:37.208" v="287" actId="164"/>
          <ac:spMkLst>
            <pc:docMk/>
            <pc:sldMk cId="2137777747" sldId="1220"/>
            <ac:spMk id="27" creationId="{94141CCF-EDC6-4C57-9EE1-4F9C8467395C}"/>
          </ac:spMkLst>
        </pc:spChg>
        <pc:spChg chg="add mod">
          <ac:chgData name="이윤주(인공지능대학원)" userId="20696e87-a691-4b9f-94ed-8c5360fb2a47" providerId="ADAL" clId="{4DAD5740-7DB0-46BC-B83E-074F60C7A832}" dt="2022-03-15T06:15:37.208" v="287" actId="164"/>
          <ac:spMkLst>
            <pc:docMk/>
            <pc:sldMk cId="2137777747" sldId="1220"/>
            <ac:spMk id="30" creationId="{4E33DC2D-FF06-4FBE-9AD8-BF94FC23DFCA}"/>
          </ac:spMkLst>
        </pc:spChg>
        <pc:spChg chg="add mod">
          <ac:chgData name="이윤주(인공지능대학원)" userId="20696e87-a691-4b9f-94ed-8c5360fb2a47" providerId="ADAL" clId="{4DAD5740-7DB0-46BC-B83E-074F60C7A832}" dt="2022-03-15T06:15:37.208" v="287" actId="164"/>
          <ac:spMkLst>
            <pc:docMk/>
            <pc:sldMk cId="2137777747" sldId="1220"/>
            <ac:spMk id="31" creationId="{EFA2AD72-B2BA-4512-9E14-9BEF5C0B40D2}"/>
          </ac:spMkLst>
        </pc:spChg>
        <pc:spChg chg="mod">
          <ac:chgData name="이윤주(인공지능대학원)" userId="20696e87-a691-4b9f-94ed-8c5360fb2a47" providerId="ADAL" clId="{4DAD5740-7DB0-46BC-B83E-074F60C7A832}" dt="2022-03-15T05:34:35.939" v="32" actId="1036"/>
          <ac:spMkLst>
            <pc:docMk/>
            <pc:sldMk cId="2137777747" sldId="1220"/>
            <ac:spMk id="41" creationId="{DF489593-C506-4237-9DC4-74E9F6F834A0}"/>
          </ac:spMkLst>
        </pc:spChg>
        <pc:spChg chg="mod">
          <ac:chgData name="이윤주(인공지능대학원)" userId="20696e87-a691-4b9f-94ed-8c5360fb2a47" providerId="ADAL" clId="{4DAD5740-7DB0-46BC-B83E-074F60C7A832}" dt="2022-03-15T05:34:35.939" v="32" actId="1036"/>
          <ac:spMkLst>
            <pc:docMk/>
            <pc:sldMk cId="2137777747" sldId="1220"/>
            <ac:spMk id="42" creationId="{7A3F2E34-E819-42A1-8D71-F6C1908E5F6B}"/>
          </ac:spMkLst>
        </pc:spChg>
        <pc:spChg chg="mod">
          <ac:chgData name="이윤주(인공지능대학원)" userId="20696e87-a691-4b9f-94ed-8c5360fb2a47" providerId="ADAL" clId="{4DAD5740-7DB0-46BC-B83E-074F60C7A832}" dt="2022-03-15T05:34:35.939" v="32" actId="1036"/>
          <ac:spMkLst>
            <pc:docMk/>
            <pc:sldMk cId="2137777747" sldId="1220"/>
            <ac:spMk id="43" creationId="{B540C319-7088-4E10-AC90-7A0A2683C84E}"/>
          </ac:spMkLst>
        </pc:spChg>
        <pc:spChg chg="mod">
          <ac:chgData name="이윤주(인공지능대학원)" userId="20696e87-a691-4b9f-94ed-8c5360fb2a47" providerId="ADAL" clId="{4DAD5740-7DB0-46BC-B83E-074F60C7A832}" dt="2022-03-15T05:34:35.939" v="32" actId="1036"/>
          <ac:spMkLst>
            <pc:docMk/>
            <pc:sldMk cId="2137777747" sldId="1220"/>
            <ac:spMk id="44" creationId="{DB102ECC-2210-4A56-9726-6BC8BFED6A7A}"/>
          </ac:spMkLst>
        </pc:spChg>
        <pc:grpChg chg="add mod">
          <ac:chgData name="이윤주(인공지능대학원)" userId="20696e87-a691-4b9f-94ed-8c5360fb2a47" providerId="ADAL" clId="{4DAD5740-7DB0-46BC-B83E-074F60C7A832}" dt="2022-03-15T06:15:45.186" v="288" actId="1076"/>
          <ac:grpSpMkLst>
            <pc:docMk/>
            <pc:sldMk cId="2137777747" sldId="1220"/>
            <ac:grpSpMk id="23" creationId="{088BF00B-22E5-4BA2-9A66-FA0CB30F5C66}"/>
          </ac:grpSpMkLst>
        </pc:grpChg>
        <pc:picChg chg="add mod modCrop">
          <ac:chgData name="이윤주(인공지능대학원)" userId="20696e87-a691-4b9f-94ed-8c5360fb2a47" providerId="ADAL" clId="{4DAD5740-7DB0-46BC-B83E-074F60C7A832}" dt="2022-03-15T06:15:37.208" v="287" actId="164"/>
          <ac:picMkLst>
            <pc:docMk/>
            <pc:sldMk cId="2137777747" sldId="1220"/>
            <ac:picMk id="22" creationId="{462E663A-756A-4FA3-A014-0902D58A676A}"/>
          </ac:picMkLst>
        </pc:picChg>
        <pc:inkChg chg="add del">
          <ac:chgData name="이윤주(인공지능대학원)" userId="20696e87-a691-4b9f-94ed-8c5360fb2a47" providerId="ADAL" clId="{4DAD5740-7DB0-46BC-B83E-074F60C7A832}" dt="2022-03-16T05:40:11.452" v="1039"/>
          <ac:inkMkLst>
            <pc:docMk/>
            <pc:sldMk cId="2137777747" sldId="1220"/>
            <ac:inkMk id="3" creationId="{C9F11699-EE9F-45EF-BC48-977E83D32E0A}"/>
          </ac:inkMkLst>
        </pc:inkChg>
        <pc:inkChg chg="add del">
          <ac:chgData name="이윤주(인공지능대학원)" userId="20696e87-a691-4b9f-94ed-8c5360fb2a47" providerId="ADAL" clId="{4DAD5740-7DB0-46BC-B83E-074F60C7A832}" dt="2022-03-16T05:43:13.151" v="1043" actId="9405"/>
          <ac:inkMkLst>
            <pc:docMk/>
            <pc:sldMk cId="2137777747" sldId="1220"/>
            <ac:inkMk id="5" creationId="{6239F110-2953-41BD-AF15-F5D2EC28E88B}"/>
          </ac:inkMkLst>
        </pc:inkChg>
        <pc:inkChg chg="add">
          <ac:chgData name="이윤주(인공지능대학원)" userId="20696e87-a691-4b9f-94ed-8c5360fb2a47" providerId="ADAL" clId="{4DAD5740-7DB0-46BC-B83E-074F60C7A832}" dt="2022-03-16T05:43:26.407" v="1044" actId="9405"/>
          <ac:inkMkLst>
            <pc:docMk/>
            <pc:sldMk cId="2137777747" sldId="1220"/>
            <ac:inkMk id="9" creationId="{F852DF37-88DC-4E7C-ADA5-5C9F79463992}"/>
          </ac:inkMkLst>
        </pc:inkChg>
        <pc:cxnChg chg="add mod">
          <ac:chgData name="이윤주(인공지능대학원)" userId="20696e87-a691-4b9f-94ed-8c5360fb2a47" providerId="ADAL" clId="{4DAD5740-7DB0-46BC-B83E-074F60C7A832}" dt="2022-03-15T06:15:37.208" v="287" actId="164"/>
          <ac:cxnSpMkLst>
            <pc:docMk/>
            <pc:sldMk cId="2137777747" sldId="1220"/>
            <ac:cxnSpMk id="4" creationId="{448ED334-9795-4263-8DD3-E05A20CED4C0}"/>
          </ac:cxnSpMkLst>
        </pc:cxnChg>
        <pc:cxnChg chg="add mod">
          <ac:chgData name="이윤주(인공지능대학원)" userId="20696e87-a691-4b9f-94ed-8c5360fb2a47" providerId="ADAL" clId="{4DAD5740-7DB0-46BC-B83E-074F60C7A832}" dt="2022-03-15T06:15:37.208" v="287" actId="164"/>
          <ac:cxnSpMkLst>
            <pc:docMk/>
            <pc:sldMk cId="2137777747" sldId="1220"/>
            <ac:cxnSpMk id="19" creationId="{67D5A3F9-DBBB-44E8-966D-B53318716729}"/>
          </ac:cxnSpMkLst>
        </pc:cxnChg>
        <pc:cxnChg chg="add mod">
          <ac:chgData name="이윤주(인공지능대학원)" userId="20696e87-a691-4b9f-94ed-8c5360fb2a47" providerId="ADAL" clId="{4DAD5740-7DB0-46BC-B83E-074F60C7A832}" dt="2022-03-15T06:15:37.208" v="287" actId="164"/>
          <ac:cxnSpMkLst>
            <pc:docMk/>
            <pc:sldMk cId="2137777747" sldId="1220"/>
            <ac:cxnSpMk id="20" creationId="{190D1D23-4A72-464E-860D-3516393C75B1}"/>
          </ac:cxnSpMkLst>
        </pc:cxnChg>
        <pc:cxnChg chg="add mod">
          <ac:chgData name="이윤주(인공지능대학원)" userId="20696e87-a691-4b9f-94ed-8c5360fb2a47" providerId="ADAL" clId="{4DAD5740-7DB0-46BC-B83E-074F60C7A832}" dt="2022-03-15T06:15:37.208" v="287" actId="164"/>
          <ac:cxnSpMkLst>
            <pc:docMk/>
            <pc:sldMk cId="2137777747" sldId="1220"/>
            <ac:cxnSpMk id="21" creationId="{7F1CCCE0-CC08-40A4-93F3-8B73F6B05B75}"/>
          </ac:cxnSpMkLst>
        </pc:cxnChg>
        <pc:cxnChg chg="add mod">
          <ac:chgData name="이윤주(인공지능대학원)" userId="20696e87-a691-4b9f-94ed-8c5360fb2a47" providerId="ADAL" clId="{4DAD5740-7DB0-46BC-B83E-074F60C7A832}" dt="2022-03-15T06:15:37.208" v="287" actId="164"/>
          <ac:cxnSpMkLst>
            <pc:docMk/>
            <pc:sldMk cId="2137777747" sldId="1220"/>
            <ac:cxnSpMk id="25" creationId="{333DCDC3-B556-456E-A97B-E3B9DFDCBF8A}"/>
          </ac:cxnSpMkLst>
        </pc:cxnChg>
        <pc:cxnChg chg="add mod">
          <ac:chgData name="이윤주(인공지능대학원)" userId="20696e87-a691-4b9f-94ed-8c5360fb2a47" providerId="ADAL" clId="{4DAD5740-7DB0-46BC-B83E-074F60C7A832}" dt="2022-03-15T06:15:37.208" v="287" actId="164"/>
          <ac:cxnSpMkLst>
            <pc:docMk/>
            <pc:sldMk cId="2137777747" sldId="1220"/>
            <ac:cxnSpMk id="28" creationId="{E4EBA87B-50E5-4584-9D45-BE5F33C021B0}"/>
          </ac:cxnSpMkLst>
        </pc:cxnChg>
      </pc:sldChg>
      <pc:sldChg chg="addSp delSp modSp mod">
        <pc:chgData name="이윤주(인공지능대학원)" userId="20696e87-a691-4b9f-94ed-8c5360fb2a47" providerId="ADAL" clId="{4DAD5740-7DB0-46BC-B83E-074F60C7A832}" dt="2022-03-15T06:20:31.321" v="347" actId="478"/>
        <pc:sldMkLst>
          <pc:docMk/>
          <pc:sldMk cId="319972429" sldId="1221"/>
        </pc:sldMkLst>
        <pc:spChg chg="add del mod">
          <ac:chgData name="이윤주(인공지능대학원)" userId="20696e87-a691-4b9f-94ed-8c5360fb2a47" providerId="ADAL" clId="{4DAD5740-7DB0-46BC-B83E-074F60C7A832}" dt="2022-03-15T06:20:26.381" v="345" actId="478"/>
          <ac:spMkLst>
            <pc:docMk/>
            <pc:sldMk cId="319972429" sldId="1221"/>
            <ac:spMk id="4" creationId="{6C5029DC-A8E8-4572-9F26-2760CE052CEE}"/>
          </ac:spMkLst>
        </pc:spChg>
        <pc:spChg chg="mod">
          <ac:chgData name="이윤주(인공지능대학원)" userId="20696e87-a691-4b9f-94ed-8c5360fb2a47" providerId="ADAL" clId="{4DAD5740-7DB0-46BC-B83E-074F60C7A832}" dt="2022-03-15T06:17:17.552" v="298" actId="164"/>
          <ac:spMkLst>
            <pc:docMk/>
            <pc:sldMk cId="319972429" sldId="1221"/>
            <ac:spMk id="9" creationId="{1BE1B014-DABE-4A40-A797-3F2D7484F8AA}"/>
          </ac:spMkLst>
        </pc:spChg>
        <pc:spChg chg="add mod">
          <ac:chgData name="이윤주(인공지능대학원)" userId="20696e87-a691-4b9f-94ed-8c5360fb2a47" providerId="ADAL" clId="{4DAD5740-7DB0-46BC-B83E-074F60C7A832}" dt="2022-03-15T06:17:17.552" v="298" actId="164"/>
          <ac:spMkLst>
            <pc:docMk/>
            <pc:sldMk cId="319972429" sldId="1221"/>
            <ac:spMk id="10" creationId="{6C801B7C-5282-4884-9A39-A504096BB24F}"/>
          </ac:spMkLst>
        </pc:spChg>
        <pc:spChg chg="add mod">
          <ac:chgData name="이윤주(인공지능대학원)" userId="20696e87-a691-4b9f-94ed-8c5360fb2a47" providerId="ADAL" clId="{4DAD5740-7DB0-46BC-B83E-074F60C7A832}" dt="2022-03-15T06:17:17.552" v="298" actId="164"/>
          <ac:spMkLst>
            <pc:docMk/>
            <pc:sldMk cId="319972429" sldId="1221"/>
            <ac:spMk id="11" creationId="{6B466530-6F4B-464F-94E6-FEC24E44870F}"/>
          </ac:spMkLst>
        </pc:spChg>
        <pc:spChg chg="add mod">
          <ac:chgData name="이윤주(인공지능대학원)" userId="20696e87-a691-4b9f-94ed-8c5360fb2a47" providerId="ADAL" clId="{4DAD5740-7DB0-46BC-B83E-074F60C7A832}" dt="2022-03-15T06:19:12.238" v="311" actId="20577"/>
          <ac:spMkLst>
            <pc:docMk/>
            <pc:sldMk cId="319972429" sldId="1221"/>
            <ac:spMk id="12" creationId="{24EA7076-0462-4111-AE5B-3EACEADF8E8A}"/>
          </ac:spMkLst>
        </pc:spChg>
        <pc:spChg chg="add del mod">
          <ac:chgData name="이윤주(인공지능대학원)" userId="20696e87-a691-4b9f-94ed-8c5360fb2a47" providerId="ADAL" clId="{4DAD5740-7DB0-46BC-B83E-074F60C7A832}" dt="2022-03-15T06:20:31.321" v="347" actId="478"/>
          <ac:spMkLst>
            <pc:docMk/>
            <pc:sldMk cId="319972429" sldId="1221"/>
            <ac:spMk id="16" creationId="{6701CDC9-BB1D-405E-8524-04CA027504E3}"/>
          </ac:spMkLst>
        </pc:spChg>
        <pc:spChg chg="add mod">
          <ac:chgData name="이윤주(인공지능대학원)" userId="20696e87-a691-4b9f-94ed-8c5360fb2a47" providerId="ADAL" clId="{4DAD5740-7DB0-46BC-B83E-074F60C7A832}" dt="2022-03-15T06:19:15.064" v="313" actId="1076"/>
          <ac:spMkLst>
            <pc:docMk/>
            <pc:sldMk cId="319972429" sldId="1221"/>
            <ac:spMk id="18" creationId="{8BAEC490-CDED-4878-8A2D-95B0CBD70B6E}"/>
          </ac:spMkLst>
        </pc:spChg>
        <pc:spChg chg="add del mod">
          <ac:chgData name="이윤주(인공지능대학원)" userId="20696e87-a691-4b9f-94ed-8c5360fb2a47" providerId="ADAL" clId="{4DAD5740-7DB0-46BC-B83E-074F60C7A832}" dt="2022-03-15T06:20:27.011" v="346" actId="478"/>
          <ac:spMkLst>
            <pc:docMk/>
            <pc:sldMk cId="319972429" sldId="1221"/>
            <ac:spMk id="20" creationId="{37DE973D-BFCF-48B5-8813-73373DE90995}"/>
          </ac:spMkLst>
        </pc:spChg>
        <pc:grpChg chg="add mod">
          <ac:chgData name="이윤주(인공지능대학원)" userId="20696e87-a691-4b9f-94ed-8c5360fb2a47" providerId="ADAL" clId="{4DAD5740-7DB0-46BC-B83E-074F60C7A832}" dt="2022-03-15T06:17:26.870" v="300" actId="1076"/>
          <ac:grpSpMkLst>
            <pc:docMk/>
            <pc:sldMk cId="319972429" sldId="1221"/>
            <ac:grpSpMk id="3" creationId="{D27B7832-1B02-4DD9-B6AB-14F2BC744AC2}"/>
          </ac:grpSpMkLst>
        </pc:grpChg>
        <pc:cxnChg chg="add mod">
          <ac:chgData name="이윤주(인공지능대학원)" userId="20696e87-a691-4b9f-94ed-8c5360fb2a47" providerId="ADAL" clId="{4DAD5740-7DB0-46BC-B83E-074F60C7A832}" dt="2022-03-15T06:17:17.552" v="298" actId="164"/>
          <ac:cxnSpMkLst>
            <pc:docMk/>
            <pc:sldMk cId="319972429" sldId="1221"/>
            <ac:cxnSpMk id="13" creationId="{1C3191F7-19D6-4C24-855A-16C4B244372E}"/>
          </ac:cxnSpMkLst>
        </pc:cxnChg>
        <pc:cxnChg chg="add mod">
          <ac:chgData name="이윤주(인공지능대학원)" userId="20696e87-a691-4b9f-94ed-8c5360fb2a47" providerId="ADAL" clId="{4DAD5740-7DB0-46BC-B83E-074F60C7A832}" dt="2022-03-15T06:17:17.552" v="298" actId="164"/>
          <ac:cxnSpMkLst>
            <pc:docMk/>
            <pc:sldMk cId="319972429" sldId="1221"/>
            <ac:cxnSpMk id="14" creationId="{E60F1023-3ECB-4C03-9129-CB3E1CCCC2F7}"/>
          </ac:cxnSpMkLst>
        </pc:cxnChg>
        <pc:cxnChg chg="add mod">
          <ac:chgData name="이윤주(인공지능대학원)" userId="20696e87-a691-4b9f-94ed-8c5360fb2a47" providerId="ADAL" clId="{4DAD5740-7DB0-46BC-B83E-074F60C7A832}" dt="2022-03-15T06:17:17.552" v="298" actId="164"/>
          <ac:cxnSpMkLst>
            <pc:docMk/>
            <pc:sldMk cId="319972429" sldId="1221"/>
            <ac:cxnSpMk id="15" creationId="{5EAF7026-11D8-4049-B220-B2B0F507500F}"/>
          </ac:cxnSpMkLst>
        </pc:cxnChg>
        <pc:cxnChg chg="add mod">
          <ac:chgData name="이윤주(인공지능대학원)" userId="20696e87-a691-4b9f-94ed-8c5360fb2a47" providerId="ADAL" clId="{4DAD5740-7DB0-46BC-B83E-074F60C7A832}" dt="2022-03-15T06:19:15.064" v="313" actId="1076"/>
          <ac:cxnSpMkLst>
            <pc:docMk/>
            <pc:sldMk cId="319972429" sldId="1221"/>
            <ac:cxnSpMk id="19" creationId="{B876CF1E-0B5F-4F98-B6E0-28B0010F8722}"/>
          </ac:cxnSpMkLst>
        </pc:cxnChg>
      </pc:sldChg>
      <pc:sldChg chg="addSp delSp modSp mod">
        <pc:chgData name="이윤주(인공지능대학원)" userId="20696e87-a691-4b9f-94ed-8c5360fb2a47" providerId="ADAL" clId="{4DAD5740-7DB0-46BC-B83E-074F60C7A832}" dt="2022-03-16T05:43:56.912" v="1049" actId="9405"/>
        <pc:sldMkLst>
          <pc:docMk/>
          <pc:sldMk cId="517378961" sldId="1222"/>
        </pc:sldMkLst>
        <pc:grpChg chg="del mod">
          <ac:chgData name="이윤주(인공지능대학원)" userId="20696e87-a691-4b9f-94ed-8c5360fb2a47" providerId="ADAL" clId="{4DAD5740-7DB0-46BC-B83E-074F60C7A832}" dt="2022-03-16T05:39:21.701" v="999"/>
          <ac:grpSpMkLst>
            <pc:docMk/>
            <pc:sldMk cId="517378961" sldId="1222"/>
            <ac:grpSpMk id="15" creationId="{546254F2-F687-4CAE-8AB4-AB558F23F586}"/>
          </ac:grpSpMkLst>
        </pc:grpChg>
        <pc:grpChg chg="del mod">
          <ac:chgData name="이윤주(인공지능대학원)" userId="20696e87-a691-4b9f-94ed-8c5360fb2a47" providerId="ADAL" clId="{4DAD5740-7DB0-46BC-B83E-074F60C7A832}" dt="2022-03-16T05:39:21.701" v="1003"/>
          <ac:grpSpMkLst>
            <pc:docMk/>
            <pc:sldMk cId="517378961" sldId="1222"/>
            <ac:grpSpMk id="19" creationId="{D4A060C4-80ED-4EF4-95FA-C39A609D8D51}"/>
          </ac:grpSpMkLst>
        </pc:grpChg>
        <pc:grpChg chg="del mod">
          <ac:chgData name="이윤주(인공지능대학원)" userId="20696e87-a691-4b9f-94ed-8c5360fb2a47" providerId="ADAL" clId="{4DAD5740-7DB0-46BC-B83E-074F60C7A832}" dt="2022-03-16T05:39:21.701" v="998"/>
          <ac:grpSpMkLst>
            <pc:docMk/>
            <pc:sldMk cId="517378961" sldId="1222"/>
            <ac:grpSpMk id="23" creationId="{5F3B5F6F-9C05-485C-A420-22191AD4C58E}"/>
          </ac:grpSpMkLst>
        </pc:grpChg>
        <pc:grpChg chg="del mod">
          <ac:chgData name="이윤주(인공지능대학원)" userId="20696e87-a691-4b9f-94ed-8c5360fb2a47" providerId="ADAL" clId="{4DAD5740-7DB0-46BC-B83E-074F60C7A832}" dt="2022-03-16T05:39:13.362" v="991"/>
          <ac:grpSpMkLst>
            <pc:docMk/>
            <pc:sldMk cId="517378961" sldId="1222"/>
            <ac:grpSpMk id="30" creationId="{1077A012-622D-4357-876A-429EBBE2C3DF}"/>
          </ac:grpSpMkLst>
        </pc:grpChg>
        <pc:grpChg chg="del mod">
          <ac:chgData name="이윤주(인공지능대학원)" userId="20696e87-a691-4b9f-94ed-8c5360fb2a47" providerId="ADAL" clId="{4DAD5740-7DB0-46BC-B83E-074F60C7A832}" dt="2022-03-16T05:39:42.360" v="1026"/>
          <ac:grpSpMkLst>
            <pc:docMk/>
            <pc:sldMk cId="517378961" sldId="1222"/>
            <ac:grpSpMk id="37" creationId="{7E6835FC-122A-4D44-B0D1-CD279D3E9CF8}"/>
          </ac:grpSpMkLst>
        </pc:grpChg>
        <pc:grpChg chg="del mod">
          <ac:chgData name="이윤주(인공지능대학원)" userId="20696e87-a691-4b9f-94ed-8c5360fb2a47" providerId="ADAL" clId="{4DAD5740-7DB0-46BC-B83E-074F60C7A832}" dt="2022-03-16T05:39:56.786" v="1031"/>
          <ac:grpSpMkLst>
            <pc:docMk/>
            <pc:sldMk cId="517378961" sldId="1222"/>
            <ac:grpSpMk id="51" creationId="{4F5818E4-E5EC-462D-A4E5-9901F96CE26A}"/>
          </ac:grpSpMkLst>
        </pc:grpChg>
        <pc:grpChg chg="del mod">
          <ac:chgData name="이윤주(인공지능대학원)" userId="20696e87-a691-4b9f-94ed-8c5360fb2a47" providerId="ADAL" clId="{4DAD5740-7DB0-46BC-B83E-074F60C7A832}" dt="2022-03-16T05:39:56.786" v="1031"/>
          <ac:grpSpMkLst>
            <pc:docMk/>
            <pc:sldMk cId="517378961" sldId="1222"/>
            <ac:grpSpMk id="55" creationId="{C38FE686-C879-45CA-989F-ABE6E8B05532}"/>
          </ac:grpSpMkLst>
        </pc:grpChg>
        <pc:grpChg chg="del mod">
          <ac:chgData name="이윤주(인공지능대학원)" userId="20696e87-a691-4b9f-94ed-8c5360fb2a47" providerId="ADAL" clId="{4DAD5740-7DB0-46BC-B83E-074F60C7A832}" dt="2022-03-16T05:39:56.786" v="1031"/>
          <ac:grpSpMkLst>
            <pc:docMk/>
            <pc:sldMk cId="517378961" sldId="1222"/>
            <ac:grpSpMk id="60" creationId="{BA0636D4-0A6B-48BD-A73A-D70DE2DB2547}"/>
          </ac:grpSpMkLst>
        </pc:grpChg>
        <pc:grpChg chg="mod">
          <ac:chgData name="이윤주(인공지능대학원)" userId="20696e87-a691-4b9f-94ed-8c5360fb2a47" providerId="ADAL" clId="{4DAD5740-7DB0-46BC-B83E-074F60C7A832}" dt="2022-03-16T05:39:56.786" v="1031"/>
          <ac:grpSpMkLst>
            <pc:docMk/>
            <pc:sldMk cId="517378961" sldId="1222"/>
            <ac:grpSpMk id="61" creationId="{E79A55AC-1204-4FE8-A0EC-62ACD0762E3A}"/>
          </ac:grpSpMkLst>
        </pc:grpChg>
        <pc:grpChg chg="del mod">
          <ac:chgData name="이윤주(인공지능대학원)" userId="20696e87-a691-4b9f-94ed-8c5360fb2a47" providerId="ADAL" clId="{4DAD5740-7DB0-46BC-B83E-074F60C7A832}" dt="2022-03-16T05:40:03.177" v="1038"/>
          <ac:grpSpMkLst>
            <pc:docMk/>
            <pc:sldMk cId="517378961" sldId="1222"/>
            <ac:grpSpMk id="65" creationId="{0CC69827-9964-42D5-A679-BE98F5F8A9BA}"/>
          </ac:grpSpMkLst>
        </pc:grpChg>
        <pc:grpChg chg="mod">
          <ac:chgData name="이윤주(인공지능대학원)" userId="20696e87-a691-4b9f-94ed-8c5360fb2a47" providerId="ADAL" clId="{4DAD5740-7DB0-46BC-B83E-074F60C7A832}" dt="2022-03-16T05:40:03.177" v="1038"/>
          <ac:grpSpMkLst>
            <pc:docMk/>
            <pc:sldMk cId="517378961" sldId="1222"/>
            <ac:grpSpMk id="68" creationId="{58671FCA-0142-482A-ABAC-7D1977705CC2}"/>
          </ac:grpSpMkLst>
        </pc:grpChg>
        <pc:inkChg chg="add del">
          <ac:chgData name="이윤주(인공지능대학원)" userId="20696e87-a691-4b9f-94ed-8c5360fb2a47" providerId="ADAL" clId="{4DAD5740-7DB0-46BC-B83E-074F60C7A832}" dt="2022-03-16T05:38:44.945" v="971"/>
          <ac:inkMkLst>
            <pc:docMk/>
            <pc:sldMk cId="517378961" sldId="1222"/>
            <ac:inkMk id="4" creationId="{A90BFA01-FA22-4CC7-BF16-71B17D342E95}"/>
          </ac:inkMkLst>
        </pc:inkChg>
        <pc:inkChg chg="add del">
          <ac:chgData name="이윤주(인공지능대학원)" userId="20696e87-a691-4b9f-94ed-8c5360fb2a47" providerId="ADAL" clId="{4DAD5740-7DB0-46BC-B83E-074F60C7A832}" dt="2022-03-16T05:39:21.701" v="1001"/>
          <ac:inkMkLst>
            <pc:docMk/>
            <pc:sldMk cId="517378961" sldId="1222"/>
            <ac:inkMk id="5" creationId="{90294634-2AAE-48F4-88CB-4D48154744CA}"/>
          </ac:inkMkLst>
        </pc:inkChg>
        <pc:inkChg chg="add del mod">
          <ac:chgData name="이윤주(인공지능대학원)" userId="20696e87-a691-4b9f-94ed-8c5360fb2a47" providerId="ADAL" clId="{4DAD5740-7DB0-46BC-B83E-074F60C7A832}" dt="2022-03-16T05:39:21.701" v="1004"/>
          <ac:inkMkLst>
            <pc:docMk/>
            <pc:sldMk cId="517378961" sldId="1222"/>
            <ac:inkMk id="8" creationId="{C6B7EE6F-F87F-499E-9FE2-D9196F8FF492}"/>
          </ac:inkMkLst>
        </pc:inkChg>
        <pc:inkChg chg="add del mod">
          <ac:chgData name="이윤주(인공지능대학원)" userId="20696e87-a691-4b9f-94ed-8c5360fb2a47" providerId="ADAL" clId="{4DAD5740-7DB0-46BC-B83E-074F60C7A832}" dt="2022-03-16T05:39:21.701" v="999"/>
          <ac:inkMkLst>
            <pc:docMk/>
            <pc:sldMk cId="517378961" sldId="1222"/>
            <ac:inkMk id="9" creationId="{6452E440-1032-4D66-B020-39F17FAF3F95}"/>
          </ac:inkMkLst>
        </pc:inkChg>
        <pc:inkChg chg="add del mod">
          <ac:chgData name="이윤주(인공지능대학원)" userId="20696e87-a691-4b9f-94ed-8c5360fb2a47" providerId="ADAL" clId="{4DAD5740-7DB0-46BC-B83E-074F60C7A832}" dt="2022-03-16T05:39:21.702" v="1005"/>
          <ac:inkMkLst>
            <pc:docMk/>
            <pc:sldMk cId="517378961" sldId="1222"/>
            <ac:inkMk id="16" creationId="{E06205A9-BAF7-48B3-8C6C-EF3886BFF9DB}"/>
          </ac:inkMkLst>
        </pc:inkChg>
        <pc:inkChg chg="add del mod">
          <ac:chgData name="이윤주(인공지능대학원)" userId="20696e87-a691-4b9f-94ed-8c5360fb2a47" providerId="ADAL" clId="{4DAD5740-7DB0-46BC-B83E-074F60C7A832}" dt="2022-03-16T05:39:21.701" v="1000"/>
          <ac:inkMkLst>
            <pc:docMk/>
            <pc:sldMk cId="517378961" sldId="1222"/>
            <ac:inkMk id="17" creationId="{4BD2AD02-F3FF-4780-B696-3301B657D868}"/>
          </ac:inkMkLst>
        </pc:inkChg>
        <pc:inkChg chg="add del mod">
          <ac:chgData name="이윤주(인공지능대학원)" userId="20696e87-a691-4b9f-94ed-8c5360fb2a47" providerId="ADAL" clId="{4DAD5740-7DB0-46BC-B83E-074F60C7A832}" dt="2022-03-16T05:39:21.701" v="1003"/>
          <ac:inkMkLst>
            <pc:docMk/>
            <pc:sldMk cId="517378961" sldId="1222"/>
            <ac:inkMk id="18" creationId="{B0FB6198-6F3A-418B-AB01-CDC945BF1C2B}"/>
          </ac:inkMkLst>
        </pc:inkChg>
        <pc:inkChg chg="add del mod">
          <ac:chgData name="이윤주(인공지능대학원)" userId="20696e87-a691-4b9f-94ed-8c5360fb2a47" providerId="ADAL" clId="{4DAD5740-7DB0-46BC-B83E-074F60C7A832}" dt="2022-03-16T05:39:21.701" v="998"/>
          <ac:inkMkLst>
            <pc:docMk/>
            <pc:sldMk cId="517378961" sldId="1222"/>
            <ac:inkMk id="20" creationId="{BE640181-A334-4414-BCBD-FF6C7C31F544}"/>
          </ac:inkMkLst>
        </pc:inkChg>
        <pc:inkChg chg="add del mod">
          <ac:chgData name="이윤주(인공지능대학원)" userId="20696e87-a691-4b9f-94ed-8c5360fb2a47" providerId="ADAL" clId="{4DAD5740-7DB0-46BC-B83E-074F60C7A832}" dt="2022-03-16T05:39:21.701" v="1002"/>
          <ac:inkMkLst>
            <pc:docMk/>
            <pc:sldMk cId="517378961" sldId="1222"/>
            <ac:inkMk id="21" creationId="{3ED5ED35-DC72-4CE9-92F8-14F3DA83C767}"/>
          </ac:inkMkLst>
        </pc:inkChg>
        <pc:inkChg chg="add del">
          <ac:chgData name="이윤주(인공지능대학원)" userId="20696e87-a691-4b9f-94ed-8c5360fb2a47" providerId="ADAL" clId="{4DAD5740-7DB0-46BC-B83E-074F60C7A832}" dt="2022-03-16T05:39:16.181" v="993"/>
          <ac:inkMkLst>
            <pc:docMk/>
            <pc:sldMk cId="517378961" sldId="1222"/>
            <ac:inkMk id="22" creationId="{D0AD41C4-D925-48C2-935B-2CE8E68A45F6}"/>
          </ac:inkMkLst>
        </pc:inkChg>
        <pc:inkChg chg="add del">
          <ac:chgData name="이윤주(인공지능대학원)" userId="20696e87-a691-4b9f-94ed-8c5360fb2a47" providerId="ADAL" clId="{4DAD5740-7DB0-46BC-B83E-074F60C7A832}" dt="2022-03-16T05:39:16.181" v="996"/>
          <ac:inkMkLst>
            <pc:docMk/>
            <pc:sldMk cId="517378961" sldId="1222"/>
            <ac:inkMk id="24" creationId="{C4F58922-00E9-4714-8762-66F7532FDEDF}"/>
          </ac:inkMkLst>
        </pc:inkChg>
        <pc:inkChg chg="add del">
          <ac:chgData name="이윤주(인공지능대학원)" userId="20696e87-a691-4b9f-94ed-8c5360fb2a47" providerId="ADAL" clId="{4DAD5740-7DB0-46BC-B83E-074F60C7A832}" dt="2022-03-16T05:39:16.766" v="997"/>
          <ac:inkMkLst>
            <pc:docMk/>
            <pc:sldMk cId="517378961" sldId="1222"/>
            <ac:inkMk id="25" creationId="{69155105-5DA0-4A29-B497-9E2E736DFF42}"/>
          </ac:inkMkLst>
        </pc:inkChg>
        <pc:inkChg chg="add del">
          <ac:chgData name="이윤주(인공지능대학원)" userId="20696e87-a691-4b9f-94ed-8c5360fb2a47" providerId="ADAL" clId="{4DAD5740-7DB0-46BC-B83E-074F60C7A832}" dt="2022-03-16T05:39:16.181" v="994"/>
          <ac:inkMkLst>
            <pc:docMk/>
            <pc:sldMk cId="517378961" sldId="1222"/>
            <ac:inkMk id="26" creationId="{A0BB45A4-2522-40F4-B9C9-2F6555A56281}"/>
          </ac:inkMkLst>
        </pc:inkChg>
        <pc:inkChg chg="add del">
          <ac:chgData name="이윤주(인공지능대학원)" userId="20696e87-a691-4b9f-94ed-8c5360fb2a47" providerId="ADAL" clId="{4DAD5740-7DB0-46BC-B83E-074F60C7A832}" dt="2022-03-16T05:39:16.181" v="995"/>
          <ac:inkMkLst>
            <pc:docMk/>
            <pc:sldMk cId="517378961" sldId="1222"/>
            <ac:inkMk id="27" creationId="{D849916D-761F-4463-BEE0-B6EAECB28D18}"/>
          </ac:inkMkLst>
        </pc:inkChg>
        <pc:inkChg chg="add del mod">
          <ac:chgData name="이윤주(인공지능대학원)" userId="20696e87-a691-4b9f-94ed-8c5360fb2a47" providerId="ADAL" clId="{4DAD5740-7DB0-46BC-B83E-074F60C7A832}" dt="2022-03-16T05:39:13.362" v="991"/>
          <ac:inkMkLst>
            <pc:docMk/>
            <pc:sldMk cId="517378961" sldId="1222"/>
            <ac:inkMk id="28" creationId="{C4A20E02-189C-4A2C-A7C2-5471FB698237}"/>
          </ac:inkMkLst>
        </pc:inkChg>
        <pc:inkChg chg="add del mod">
          <ac:chgData name="이윤주(인공지능대학원)" userId="20696e87-a691-4b9f-94ed-8c5360fb2a47" providerId="ADAL" clId="{4DAD5740-7DB0-46BC-B83E-074F60C7A832}" dt="2022-03-16T05:39:13.362" v="992"/>
          <ac:inkMkLst>
            <pc:docMk/>
            <pc:sldMk cId="517378961" sldId="1222"/>
            <ac:inkMk id="29" creationId="{27FC9322-5267-4AEF-9241-F078EABC4270}"/>
          </ac:inkMkLst>
        </pc:inkChg>
        <pc:inkChg chg="add mod">
          <ac:chgData name="이윤주(인공지능대학원)" userId="20696e87-a691-4b9f-94ed-8c5360fb2a47" providerId="ADAL" clId="{4DAD5740-7DB0-46BC-B83E-074F60C7A832}" dt="2022-03-16T05:39:56.786" v="1031"/>
          <ac:inkMkLst>
            <pc:docMk/>
            <pc:sldMk cId="517378961" sldId="1222"/>
            <ac:inkMk id="31" creationId="{95F0D6DE-86E8-4E5E-B337-22FCFB368A4A}"/>
          </ac:inkMkLst>
        </pc:inkChg>
        <pc:inkChg chg="add mod">
          <ac:chgData name="이윤주(인공지능대학원)" userId="20696e87-a691-4b9f-94ed-8c5360fb2a47" providerId="ADAL" clId="{4DAD5740-7DB0-46BC-B83E-074F60C7A832}" dt="2022-03-16T05:39:56.786" v="1031"/>
          <ac:inkMkLst>
            <pc:docMk/>
            <pc:sldMk cId="517378961" sldId="1222"/>
            <ac:inkMk id="32" creationId="{E90474AD-1D40-4CDA-A1D4-0B9997716B0E}"/>
          </ac:inkMkLst>
        </pc:inkChg>
        <pc:inkChg chg="add mod">
          <ac:chgData name="이윤주(인공지능대학원)" userId="20696e87-a691-4b9f-94ed-8c5360fb2a47" providerId="ADAL" clId="{4DAD5740-7DB0-46BC-B83E-074F60C7A832}" dt="2022-03-16T05:39:56.786" v="1031"/>
          <ac:inkMkLst>
            <pc:docMk/>
            <pc:sldMk cId="517378961" sldId="1222"/>
            <ac:inkMk id="33" creationId="{10B116C0-9B02-4351-9E65-A94E4FD66290}"/>
          </ac:inkMkLst>
        </pc:inkChg>
        <pc:inkChg chg="add mod">
          <ac:chgData name="이윤주(인공지능대학원)" userId="20696e87-a691-4b9f-94ed-8c5360fb2a47" providerId="ADAL" clId="{4DAD5740-7DB0-46BC-B83E-074F60C7A832}" dt="2022-03-16T05:39:56.786" v="1031"/>
          <ac:inkMkLst>
            <pc:docMk/>
            <pc:sldMk cId="517378961" sldId="1222"/>
            <ac:inkMk id="34" creationId="{E3C9D24E-C421-433E-9A3A-C3DB1C5A9EA1}"/>
          </ac:inkMkLst>
        </pc:inkChg>
        <pc:inkChg chg="add mod">
          <ac:chgData name="이윤주(인공지능대학원)" userId="20696e87-a691-4b9f-94ed-8c5360fb2a47" providerId="ADAL" clId="{4DAD5740-7DB0-46BC-B83E-074F60C7A832}" dt="2022-03-16T05:39:56.786" v="1031"/>
          <ac:inkMkLst>
            <pc:docMk/>
            <pc:sldMk cId="517378961" sldId="1222"/>
            <ac:inkMk id="35" creationId="{4E915D5B-FEFB-4E99-AA78-2D9D75F4CA85}"/>
          </ac:inkMkLst>
        </pc:inkChg>
        <pc:inkChg chg="add mod">
          <ac:chgData name="이윤주(인공지능대학원)" userId="20696e87-a691-4b9f-94ed-8c5360fb2a47" providerId="ADAL" clId="{4DAD5740-7DB0-46BC-B83E-074F60C7A832}" dt="2022-03-16T05:39:56.786" v="1031"/>
          <ac:inkMkLst>
            <pc:docMk/>
            <pc:sldMk cId="517378961" sldId="1222"/>
            <ac:inkMk id="36" creationId="{6BB9B99A-0429-4B89-8F5F-8328535B99D8}"/>
          </ac:inkMkLst>
        </pc:inkChg>
        <pc:inkChg chg="add mod">
          <ac:chgData name="이윤주(인공지능대학원)" userId="20696e87-a691-4b9f-94ed-8c5360fb2a47" providerId="ADAL" clId="{4DAD5740-7DB0-46BC-B83E-074F60C7A832}" dt="2022-03-16T05:39:56.786" v="1031"/>
          <ac:inkMkLst>
            <pc:docMk/>
            <pc:sldMk cId="517378961" sldId="1222"/>
            <ac:inkMk id="38" creationId="{B0CAFE87-1400-4AAE-9718-EA59182AE6F5}"/>
          </ac:inkMkLst>
        </pc:inkChg>
        <pc:inkChg chg="add mod">
          <ac:chgData name="이윤주(인공지능대학원)" userId="20696e87-a691-4b9f-94ed-8c5360fb2a47" providerId="ADAL" clId="{4DAD5740-7DB0-46BC-B83E-074F60C7A832}" dt="2022-03-16T05:39:56.786" v="1031"/>
          <ac:inkMkLst>
            <pc:docMk/>
            <pc:sldMk cId="517378961" sldId="1222"/>
            <ac:inkMk id="39" creationId="{80CEE343-9A09-4BBC-A7E8-DE789D793D21}"/>
          </ac:inkMkLst>
        </pc:inkChg>
        <pc:inkChg chg="add mod">
          <ac:chgData name="이윤주(인공지능대학원)" userId="20696e87-a691-4b9f-94ed-8c5360fb2a47" providerId="ADAL" clId="{4DAD5740-7DB0-46BC-B83E-074F60C7A832}" dt="2022-03-16T05:39:56.786" v="1031"/>
          <ac:inkMkLst>
            <pc:docMk/>
            <pc:sldMk cId="517378961" sldId="1222"/>
            <ac:inkMk id="40" creationId="{4D91B986-6130-44C2-9585-45B4733B980C}"/>
          </ac:inkMkLst>
        </pc:inkChg>
        <pc:inkChg chg="add mod">
          <ac:chgData name="이윤주(인공지능대학원)" userId="20696e87-a691-4b9f-94ed-8c5360fb2a47" providerId="ADAL" clId="{4DAD5740-7DB0-46BC-B83E-074F60C7A832}" dt="2022-03-16T05:39:56.786" v="1031"/>
          <ac:inkMkLst>
            <pc:docMk/>
            <pc:sldMk cId="517378961" sldId="1222"/>
            <ac:inkMk id="45" creationId="{DFF6AF8C-E4D3-4166-9020-8F8D1154755F}"/>
          </ac:inkMkLst>
        </pc:inkChg>
        <pc:inkChg chg="add mod">
          <ac:chgData name="이윤주(인공지능대학원)" userId="20696e87-a691-4b9f-94ed-8c5360fb2a47" providerId="ADAL" clId="{4DAD5740-7DB0-46BC-B83E-074F60C7A832}" dt="2022-03-16T05:39:56.786" v="1031"/>
          <ac:inkMkLst>
            <pc:docMk/>
            <pc:sldMk cId="517378961" sldId="1222"/>
            <ac:inkMk id="46" creationId="{3F09D462-6B1A-493B-A08E-2C79FABF801D}"/>
          </ac:inkMkLst>
        </pc:inkChg>
        <pc:inkChg chg="add mod">
          <ac:chgData name="이윤주(인공지능대학원)" userId="20696e87-a691-4b9f-94ed-8c5360fb2a47" providerId="ADAL" clId="{4DAD5740-7DB0-46BC-B83E-074F60C7A832}" dt="2022-03-16T05:39:56.786" v="1031"/>
          <ac:inkMkLst>
            <pc:docMk/>
            <pc:sldMk cId="517378961" sldId="1222"/>
            <ac:inkMk id="47" creationId="{A6A2E39B-C024-4597-B621-4300757D58F0}"/>
          </ac:inkMkLst>
        </pc:inkChg>
        <pc:inkChg chg="add mod">
          <ac:chgData name="이윤주(인공지능대학원)" userId="20696e87-a691-4b9f-94ed-8c5360fb2a47" providerId="ADAL" clId="{4DAD5740-7DB0-46BC-B83E-074F60C7A832}" dt="2022-03-16T05:39:56.786" v="1031"/>
          <ac:inkMkLst>
            <pc:docMk/>
            <pc:sldMk cId="517378961" sldId="1222"/>
            <ac:inkMk id="48" creationId="{41CFDFA7-CFEC-47C9-B4C1-885A4CCDE03C}"/>
          </ac:inkMkLst>
        </pc:inkChg>
        <pc:inkChg chg="add">
          <ac:chgData name="이윤주(인공지능대학원)" userId="20696e87-a691-4b9f-94ed-8c5360fb2a47" providerId="ADAL" clId="{4DAD5740-7DB0-46BC-B83E-074F60C7A832}" dt="2022-03-16T05:39:34.713" v="1020" actId="9405"/>
          <ac:inkMkLst>
            <pc:docMk/>
            <pc:sldMk cId="517378961" sldId="1222"/>
            <ac:inkMk id="49" creationId="{45D53B59-F6DD-4038-8436-2BA4CFFC7BE6}"/>
          </ac:inkMkLst>
        </pc:inkChg>
        <pc:inkChg chg="add mod">
          <ac:chgData name="이윤주(인공지능대학원)" userId="20696e87-a691-4b9f-94ed-8c5360fb2a47" providerId="ADAL" clId="{4DAD5740-7DB0-46BC-B83E-074F60C7A832}" dt="2022-03-16T05:39:56.786" v="1031"/>
          <ac:inkMkLst>
            <pc:docMk/>
            <pc:sldMk cId="517378961" sldId="1222"/>
            <ac:inkMk id="50" creationId="{8EC829F0-473A-47F6-83C1-E77ADC01C822}"/>
          </ac:inkMkLst>
        </pc:inkChg>
        <pc:inkChg chg="add">
          <ac:chgData name="이윤주(인공지능대학원)" userId="20696e87-a691-4b9f-94ed-8c5360fb2a47" providerId="ADAL" clId="{4DAD5740-7DB0-46BC-B83E-074F60C7A832}" dt="2022-03-16T05:39:37.411" v="1023" actId="9405"/>
          <ac:inkMkLst>
            <pc:docMk/>
            <pc:sldMk cId="517378961" sldId="1222"/>
            <ac:inkMk id="52" creationId="{AE976A7C-EF58-4368-B1B6-12EF2B180592}"/>
          </ac:inkMkLst>
        </pc:inkChg>
        <pc:inkChg chg="add mod">
          <ac:chgData name="이윤주(인공지능대학원)" userId="20696e87-a691-4b9f-94ed-8c5360fb2a47" providerId="ADAL" clId="{4DAD5740-7DB0-46BC-B83E-074F60C7A832}" dt="2022-03-16T05:39:56.786" v="1031"/>
          <ac:inkMkLst>
            <pc:docMk/>
            <pc:sldMk cId="517378961" sldId="1222"/>
            <ac:inkMk id="53" creationId="{E80C6091-724F-4A16-AD35-1D492FE25A7B}"/>
          </ac:inkMkLst>
        </pc:inkChg>
        <pc:inkChg chg="add mod">
          <ac:chgData name="이윤주(인공지능대학원)" userId="20696e87-a691-4b9f-94ed-8c5360fb2a47" providerId="ADAL" clId="{4DAD5740-7DB0-46BC-B83E-074F60C7A832}" dt="2022-03-16T05:39:56.786" v="1031"/>
          <ac:inkMkLst>
            <pc:docMk/>
            <pc:sldMk cId="517378961" sldId="1222"/>
            <ac:inkMk id="54" creationId="{7871AC88-3AE7-4765-98B6-8B0A9A1EEFC5}"/>
          </ac:inkMkLst>
        </pc:inkChg>
        <pc:inkChg chg="add mod">
          <ac:chgData name="이윤주(인공지능대학원)" userId="20696e87-a691-4b9f-94ed-8c5360fb2a47" providerId="ADAL" clId="{4DAD5740-7DB0-46BC-B83E-074F60C7A832}" dt="2022-03-16T05:39:56.786" v="1031"/>
          <ac:inkMkLst>
            <pc:docMk/>
            <pc:sldMk cId="517378961" sldId="1222"/>
            <ac:inkMk id="56" creationId="{4D261B92-6C0F-4238-8E79-461938C268EB}"/>
          </ac:inkMkLst>
        </pc:inkChg>
        <pc:inkChg chg="add mod">
          <ac:chgData name="이윤주(인공지능대학원)" userId="20696e87-a691-4b9f-94ed-8c5360fb2a47" providerId="ADAL" clId="{4DAD5740-7DB0-46BC-B83E-074F60C7A832}" dt="2022-03-16T05:39:56.786" v="1031"/>
          <ac:inkMkLst>
            <pc:docMk/>
            <pc:sldMk cId="517378961" sldId="1222"/>
            <ac:inkMk id="57" creationId="{91565C97-35AC-471C-AB52-3CB7BBEF6AAF}"/>
          </ac:inkMkLst>
        </pc:inkChg>
        <pc:inkChg chg="add mod">
          <ac:chgData name="이윤주(인공지능대학원)" userId="20696e87-a691-4b9f-94ed-8c5360fb2a47" providerId="ADAL" clId="{4DAD5740-7DB0-46BC-B83E-074F60C7A832}" dt="2022-03-16T05:39:56.786" v="1031"/>
          <ac:inkMkLst>
            <pc:docMk/>
            <pc:sldMk cId="517378961" sldId="1222"/>
            <ac:inkMk id="58" creationId="{4006A168-0BF9-4489-888F-48A19A8FE5EA}"/>
          </ac:inkMkLst>
        </pc:inkChg>
        <pc:inkChg chg="add mod">
          <ac:chgData name="이윤주(인공지능대학원)" userId="20696e87-a691-4b9f-94ed-8c5360fb2a47" providerId="ADAL" clId="{4DAD5740-7DB0-46BC-B83E-074F60C7A832}" dt="2022-03-16T05:39:56.786" v="1031"/>
          <ac:inkMkLst>
            <pc:docMk/>
            <pc:sldMk cId="517378961" sldId="1222"/>
            <ac:inkMk id="59" creationId="{A844294B-64C0-4468-BB81-5A14E137E036}"/>
          </ac:inkMkLst>
        </pc:inkChg>
        <pc:inkChg chg="add mod">
          <ac:chgData name="이윤주(인공지능대학원)" userId="20696e87-a691-4b9f-94ed-8c5360fb2a47" providerId="ADAL" clId="{4DAD5740-7DB0-46BC-B83E-074F60C7A832}" dt="2022-03-16T05:40:03.177" v="1038"/>
          <ac:inkMkLst>
            <pc:docMk/>
            <pc:sldMk cId="517378961" sldId="1222"/>
            <ac:inkMk id="62" creationId="{B8F1E392-0D78-4593-AA96-B76F46CB74A4}"/>
          </ac:inkMkLst>
        </pc:inkChg>
        <pc:inkChg chg="add mod">
          <ac:chgData name="이윤주(인공지능대학원)" userId="20696e87-a691-4b9f-94ed-8c5360fb2a47" providerId="ADAL" clId="{4DAD5740-7DB0-46BC-B83E-074F60C7A832}" dt="2022-03-16T05:40:03.177" v="1038"/>
          <ac:inkMkLst>
            <pc:docMk/>
            <pc:sldMk cId="517378961" sldId="1222"/>
            <ac:inkMk id="63" creationId="{7EF6DB64-0C56-4280-84DB-910597366765}"/>
          </ac:inkMkLst>
        </pc:inkChg>
        <pc:inkChg chg="add mod">
          <ac:chgData name="이윤주(인공지능대학원)" userId="20696e87-a691-4b9f-94ed-8c5360fb2a47" providerId="ADAL" clId="{4DAD5740-7DB0-46BC-B83E-074F60C7A832}" dt="2022-03-16T05:40:03.177" v="1038"/>
          <ac:inkMkLst>
            <pc:docMk/>
            <pc:sldMk cId="517378961" sldId="1222"/>
            <ac:inkMk id="64" creationId="{F1702A28-FBB5-44E6-88E8-3326F18FBDD3}"/>
          </ac:inkMkLst>
        </pc:inkChg>
        <pc:inkChg chg="add mod">
          <ac:chgData name="이윤주(인공지능대학원)" userId="20696e87-a691-4b9f-94ed-8c5360fb2a47" providerId="ADAL" clId="{4DAD5740-7DB0-46BC-B83E-074F60C7A832}" dt="2022-03-16T05:40:03.177" v="1038"/>
          <ac:inkMkLst>
            <pc:docMk/>
            <pc:sldMk cId="517378961" sldId="1222"/>
            <ac:inkMk id="66" creationId="{7DA5BDFF-4119-4CC7-89EA-899B0F79262D}"/>
          </ac:inkMkLst>
        </pc:inkChg>
        <pc:inkChg chg="add mod">
          <ac:chgData name="이윤주(인공지능대학원)" userId="20696e87-a691-4b9f-94ed-8c5360fb2a47" providerId="ADAL" clId="{4DAD5740-7DB0-46BC-B83E-074F60C7A832}" dt="2022-03-16T05:40:03.177" v="1038"/>
          <ac:inkMkLst>
            <pc:docMk/>
            <pc:sldMk cId="517378961" sldId="1222"/>
            <ac:inkMk id="67" creationId="{28471809-DD9F-4F3E-9FC9-40327125BED8}"/>
          </ac:inkMkLst>
        </pc:inkChg>
        <pc:inkChg chg="add del">
          <ac:chgData name="이윤주(인공지능대학원)" userId="20696e87-a691-4b9f-94ed-8c5360fb2a47" providerId="ADAL" clId="{4DAD5740-7DB0-46BC-B83E-074F60C7A832}" dt="2022-03-16T05:43:08.953" v="1042" actId="9405"/>
          <ac:inkMkLst>
            <pc:docMk/>
            <pc:sldMk cId="517378961" sldId="1222"/>
            <ac:inkMk id="69" creationId="{658E1F2D-C2F1-4E56-9B03-5D4B38E03130}"/>
          </ac:inkMkLst>
        </pc:inkChg>
        <pc:inkChg chg="add del">
          <ac:chgData name="이윤주(인공지능대학원)" userId="20696e87-a691-4b9f-94ed-8c5360fb2a47" providerId="ADAL" clId="{4DAD5740-7DB0-46BC-B83E-074F60C7A832}" dt="2022-03-16T05:43:34.153" v="1046" actId="9405"/>
          <ac:inkMkLst>
            <pc:docMk/>
            <pc:sldMk cId="517378961" sldId="1222"/>
            <ac:inkMk id="70" creationId="{A6E64CD6-D2CE-4716-9D45-AA2F95638CD5}"/>
          </ac:inkMkLst>
        </pc:inkChg>
        <pc:inkChg chg="add del">
          <ac:chgData name="이윤주(인공지능대학원)" userId="20696e87-a691-4b9f-94ed-8c5360fb2a47" providerId="ADAL" clId="{4DAD5740-7DB0-46BC-B83E-074F60C7A832}" dt="2022-03-16T05:43:45.314" v="1048" actId="9405"/>
          <ac:inkMkLst>
            <pc:docMk/>
            <pc:sldMk cId="517378961" sldId="1222"/>
            <ac:inkMk id="71" creationId="{F2A4C5C1-0D12-4E90-807D-505087692443}"/>
          </ac:inkMkLst>
        </pc:inkChg>
        <pc:inkChg chg="add">
          <ac:chgData name="이윤주(인공지능대학원)" userId="20696e87-a691-4b9f-94ed-8c5360fb2a47" providerId="ADAL" clId="{4DAD5740-7DB0-46BC-B83E-074F60C7A832}" dt="2022-03-16T05:43:56.912" v="1049" actId="9405"/>
          <ac:inkMkLst>
            <pc:docMk/>
            <pc:sldMk cId="517378961" sldId="1222"/>
            <ac:inkMk id="72" creationId="{9E38764C-6050-453A-9C24-A3AD71B6934D}"/>
          </ac:inkMkLst>
        </pc:inkChg>
      </pc:sldChg>
      <pc:sldChg chg="addSp modSp mod">
        <pc:chgData name="이윤주(인공지능대학원)" userId="20696e87-a691-4b9f-94ed-8c5360fb2a47" providerId="ADAL" clId="{4DAD5740-7DB0-46BC-B83E-074F60C7A832}" dt="2022-03-15T06:27:54.755" v="967" actId="1076"/>
        <pc:sldMkLst>
          <pc:docMk/>
          <pc:sldMk cId="117991360" sldId="1224"/>
        </pc:sldMkLst>
        <pc:spChg chg="mod">
          <ac:chgData name="이윤주(인공지능대학원)" userId="20696e87-a691-4b9f-94ed-8c5360fb2a47" providerId="ADAL" clId="{4DAD5740-7DB0-46BC-B83E-074F60C7A832}" dt="2022-03-15T06:21:51.680" v="361" actId="404"/>
          <ac:spMkLst>
            <pc:docMk/>
            <pc:sldMk cId="117991360" sldId="1224"/>
            <ac:spMk id="10" creationId="{35ABAC13-61EA-4CC7-9984-546964E84776}"/>
          </ac:spMkLst>
        </pc:spChg>
        <pc:spChg chg="mod">
          <ac:chgData name="이윤주(인공지능대학원)" userId="20696e87-a691-4b9f-94ed-8c5360fb2a47" providerId="ADAL" clId="{4DAD5740-7DB0-46BC-B83E-074F60C7A832}" dt="2022-03-15T06:21:51.680" v="361" actId="404"/>
          <ac:spMkLst>
            <pc:docMk/>
            <pc:sldMk cId="117991360" sldId="1224"/>
            <ac:spMk id="11" creationId="{35F711FC-D2C2-41FB-89EB-3BDA0811DA9D}"/>
          </ac:spMkLst>
        </pc:spChg>
        <pc:spChg chg="mod">
          <ac:chgData name="이윤주(인공지능대학원)" userId="20696e87-a691-4b9f-94ed-8c5360fb2a47" providerId="ADAL" clId="{4DAD5740-7DB0-46BC-B83E-074F60C7A832}" dt="2022-03-15T06:21:51.680" v="361" actId="404"/>
          <ac:spMkLst>
            <pc:docMk/>
            <pc:sldMk cId="117991360" sldId="1224"/>
            <ac:spMk id="12" creationId="{6FFAA3EA-23EA-4749-B0D6-5745CCA15146}"/>
          </ac:spMkLst>
        </pc:spChg>
        <pc:spChg chg="mod">
          <ac:chgData name="이윤주(인공지능대학원)" userId="20696e87-a691-4b9f-94ed-8c5360fb2a47" providerId="ADAL" clId="{4DAD5740-7DB0-46BC-B83E-074F60C7A832}" dt="2022-03-15T06:21:51.680" v="361" actId="404"/>
          <ac:spMkLst>
            <pc:docMk/>
            <pc:sldMk cId="117991360" sldId="1224"/>
            <ac:spMk id="13" creationId="{DCBB23BD-35C9-41BF-A41C-5C0F275DB188}"/>
          </ac:spMkLst>
        </pc:spChg>
        <pc:spChg chg="mod">
          <ac:chgData name="이윤주(인공지능대학원)" userId="20696e87-a691-4b9f-94ed-8c5360fb2a47" providerId="ADAL" clId="{4DAD5740-7DB0-46BC-B83E-074F60C7A832}" dt="2022-03-15T06:21:51.680" v="361" actId="404"/>
          <ac:spMkLst>
            <pc:docMk/>
            <pc:sldMk cId="117991360" sldId="1224"/>
            <ac:spMk id="14" creationId="{2F4BF9FA-B543-426A-A401-28D46CC859C1}"/>
          </ac:spMkLst>
        </pc:spChg>
        <pc:spChg chg="mod">
          <ac:chgData name="이윤주(인공지능대학원)" userId="20696e87-a691-4b9f-94ed-8c5360fb2a47" providerId="ADAL" clId="{4DAD5740-7DB0-46BC-B83E-074F60C7A832}" dt="2022-03-15T06:21:51.680" v="361" actId="404"/>
          <ac:spMkLst>
            <pc:docMk/>
            <pc:sldMk cId="117991360" sldId="1224"/>
            <ac:spMk id="15" creationId="{22D41FEF-D949-4BE1-AE95-CFC0842E437D}"/>
          </ac:spMkLst>
        </pc:spChg>
        <pc:spChg chg="mod">
          <ac:chgData name="이윤주(인공지능대학원)" userId="20696e87-a691-4b9f-94ed-8c5360fb2a47" providerId="ADAL" clId="{4DAD5740-7DB0-46BC-B83E-074F60C7A832}" dt="2022-03-15T06:21:51.680" v="361" actId="404"/>
          <ac:spMkLst>
            <pc:docMk/>
            <pc:sldMk cId="117991360" sldId="1224"/>
            <ac:spMk id="16" creationId="{04FE250E-6B61-457D-B274-87651D5C2C16}"/>
          </ac:spMkLst>
        </pc:spChg>
        <pc:spChg chg="mod">
          <ac:chgData name="이윤주(인공지능대학원)" userId="20696e87-a691-4b9f-94ed-8c5360fb2a47" providerId="ADAL" clId="{4DAD5740-7DB0-46BC-B83E-074F60C7A832}" dt="2022-03-15T06:21:51.680" v="361" actId="404"/>
          <ac:spMkLst>
            <pc:docMk/>
            <pc:sldMk cId="117991360" sldId="1224"/>
            <ac:spMk id="18" creationId="{19729675-53D8-4269-919C-DA826ADEE2E0}"/>
          </ac:spMkLst>
        </pc:spChg>
        <pc:spChg chg="mod">
          <ac:chgData name="이윤주(인공지능대학원)" userId="20696e87-a691-4b9f-94ed-8c5360fb2a47" providerId="ADAL" clId="{4DAD5740-7DB0-46BC-B83E-074F60C7A832}" dt="2022-03-15T06:21:51.680" v="361" actId="404"/>
          <ac:spMkLst>
            <pc:docMk/>
            <pc:sldMk cId="117991360" sldId="1224"/>
            <ac:spMk id="19" creationId="{80444BD1-4E7E-4A4D-A5B2-42D6D534A076}"/>
          </ac:spMkLst>
        </pc:spChg>
        <pc:spChg chg="add mod">
          <ac:chgData name="이윤주(인공지능대학원)" userId="20696e87-a691-4b9f-94ed-8c5360fb2a47" providerId="ADAL" clId="{4DAD5740-7DB0-46BC-B83E-074F60C7A832}" dt="2022-03-15T06:27:54.755" v="967" actId="1076"/>
          <ac:spMkLst>
            <pc:docMk/>
            <pc:sldMk cId="117991360" sldId="1224"/>
            <ac:spMk id="27" creationId="{3DB52AC0-E652-4D76-9E5B-D65D3C50AB0A}"/>
          </ac:spMkLst>
        </pc:spChg>
        <pc:grpChg chg="add mod">
          <ac:chgData name="이윤주(인공지능대학원)" userId="20696e87-a691-4b9f-94ed-8c5360fb2a47" providerId="ADAL" clId="{4DAD5740-7DB0-46BC-B83E-074F60C7A832}" dt="2022-03-15T06:27:47.772" v="966" actId="1076"/>
          <ac:grpSpMkLst>
            <pc:docMk/>
            <pc:sldMk cId="117991360" sldId="1224"/>
            <ac:grpSpMk id="9" creationId="{B510BC9E-7B10-4814-929B-B984A9B91AD7}"/>
          </ac:grpSpMkLst>
        </pc:grpChg>
        <pc:cxnChg chg="mod">
          <ac:chgData name="이윤주(인공지능대학원)" userId="20696e87-a691-4b9f-94ed-8c5360fb2a47" providerId="ADAL" clId="{4DAD5740-7DB0-46BC-B83E-074F60C7A832}" dt="2022-03-15T06:20:57.235" v="349"/>
          <ac:cxnSpMkLst>
            <pc:docMk/>
            <pc:sldMk cId="117991360" sldId="1224"/>
            <ac:cxnSpMk id="17" creationId="{4FEC9940-928F-43A4-B253-7F7BDF3BCCC6}"/>
          </ac:cxnSpMkLst>
        </pc:cxnChg>
        <pc:cxnChg chg="mod">
          <ac:chgData name="이윤주(인공지능대학원)" userId="20696e87-a691-4b9f-94ed-8c5360fb2a47" providerId="ADAL" clId="{4DAD5740-7DB0-46BC-B83E-074F60C7A832}" dt="2022-03-15T06:20:57.235" v="349"/>
          <ac:cxnSpMkLst>
            <pc:docMk/>
            <pc:sldMk cId="117991360" sldId="1224"/>
            <ac:cxnSpMk id="20" creationId="{EF26CC59-33FF-42E5-AB49-C4F953055C80}"/>
          </ac:cxnSpMkLst>
        </pc:cxnChg>
        <pc:cxnChg chg="mod">
          <ac:chgData name="이윤주(인공지능대학원)" userId="20696e87-a691-4b9f-94ed-8c5360fb2a47" providerId="ADAL" clId="{4DAD5740-7DB0-46BC-B83E-074F60C7A832}" dt="2022-03-15T06:20:57.235" v="349"/>
          <ac:cxnSpMkLst>
            <pc:docMk/>
            <pc:sldMk cId="117991360" sldId="1224"/>
            <ac:cxnSpMk id="21" creationId="{B62D5714-730B-42E1-9DB1-ECD919AEAE5F}"/>
          </ac:cxnSpMkLst>
        </pc:cxnChg>
        <pc:cxnChg chg="mod">
          <ac:chgData name="이윤주(인공지능대학원)" userId="20696e87-a691-4b9f-94ed-8c5360fb2a47" providerId="ADAL" clId="{4DAD5740-7DB0-46BC-B83E-074F60C7A832}" dt="2022-03-15T06:20:57.235" v="349"/>
          <ac:cxnSpMkLst>
            <pc:docMk/>
            <pc:sldMk cId="117991360" sldId="1224"/>
            <ac:cxnSpMk id="22" creationId="{D1C03E3B-5BFD-452B-BD15-59466E07563B}"/>
          </ac:cxnSpMkLst>
        </pc:cxnChg>
        <pc:cxnChg chg="mod">
          <ac:chgData name="이윤주(인공지능대학원)" userId="20696e87-a691-4b9f-94ed-8c5360fb2a47" providerId="ADAL" clId="{4DAD5740-7DB0-46BC-B83E-074F60C7A832}" dt="2022-03-15T06:20:57.235" v="349"/>
          <ac:cxnSpMkLst>
            <pc:docMk/>
            <pc:sldMk cId="117991360" sldId="1224"/>
            <ac:cxnSpMk id="23" creationId="{EF5E5D04-E5CA-4A90-9B67-D87D2BB2E950}"/>
          </ac:cxnSpMkLst>
        </pc:cxnChg>
        <pc:cxnChg chg="mod">
          <ac:chgData name="이윤주(인공지능대학원)" userId="20696e87-a691-4b9f-94ed-8c5360fb2a47" providerId="ADAL" clId="{4DAD5740-7DB0-46BC-B83E-074F60C7A832}" dt="2022-03-15T06:20:57.235" v="349"/>
          <ac:cxnSpMkLst>
            <pc:docMk/>
            <pc:sldMk cId="117991360" sldId="1224"/>
            <ac:cxnSpMk id="24" creationId="{00E38AD7-4285-4748-9B1A-85B9E561588C}"/>
          </ac:cxnSpMkLst>
        </pc:cxnChg>
        <pc:cxnChg chg="mod">
          <ac:chgData name="이윤주(인공지능대학원)" userId="20696e87-a691-4b9f-94ed-8c5360fb2a47" providerId="ADAL" clId="{4DAD5740-7DB0-46BC-B83E-074F60C7A832}" dt="2022-03-15T06:20:57.235" v="349"/>
          <ac:cxnSpMkLst>
            <pc:docMk/>
            <pc:sldMk cId="117991360" sldId="1224"/>
            <ac:cxnSpMk id="25" creationId="{E5D7CD19-E1C9-4C9F-8316-5BC590E38504}"/>
          </ac:cxnSpMkLst>
        </pc:cxnChg>
        <pc:cxnChg chg="mod">
          <ac:chgData name="이윤주(인공지능대학원)" userId="20696e87-a691-4b9f-94ed-8c5360fb2a47" providerId="ADAL" clId="{4DAD5740-7DB0-46BC-B83E-074F60C7A832}" dt="2022-03-15T06:20:57.235" v="349"/>
          <ac:cxnSpMkLst>
            <pc:docMk/>
            <pc:sldMk cId="117991360" sldId="1224"/>
            <ac:cxnSpMk id="26" creationId="{67DD56EA-0599-4310-8F60-6764605D6E04}"/>
          </ac:cxnSpMkLst>
        </pc:cxnChg>
      </pc:sldChg>
      <pc:sldChg chg="addSp delSp modSp">
        <pc:chgData name="이윤주(인공지능대학원)" userId="20696e87-a691-4b9f-94ed-8c5360fb2a47" providerId="ADAL" clId="{4DAD5740-7DB0-46BC-B83E-074F60C7A832}" dt="2022-03-15T06:04:33.069" v="182"/>
        <pc:sldMkLst>
          <pc:docMk/>
          <pc:sldMk cId="1676110970" sldId="1225"/>
        </pc:sldMkLst>
        <pc:spChg chg="mod">
          <ac:chgData name="이윤주(인공지능대학원)" userId="20696e87-a691-4b9f-94ed-8c5360fb2a47" providerId="ADAL" clId="{4DAD5740-7DB0-46BC-B83E-074F60C7A832}" dt="2022-03-15T06:04:31.662" v="181"/>
          <ac:spMkLst>
            <pc:docMk/>
            <pc:sldMk cId="1676110970" sldId="1225"/>
            <ac:spMk id="55" creationId="{5787AF28-4952-4678-A682-4BBA872DD6AA}"/>
          </ac:spMkLst>
        </pc:spChg>
        <pc:spChg chg="mod">
          <ac:chgData name="이윤주(인공지능대학원)" userId="20696e87-a691-4b9f-94ed-8c5360fb2a47" providerId="ADAL" clId="{4DAD5740-7DB0-46BC-B83E-074F60C7A832}" dt="2022-03-15T06:04:31.662" v="181"/>
          <ac:spMkLst>
            <pc:docMk/>
            <pc:sldMk cId="1676110970" sldId="1225"/>
            <ac:spMk id="56" creationId="{531B512A-F3A5-4F90-98BC-4D735E3A4E21}"/>
          </ac:spMkLst>
        </pc:spChg>
        <pc:spChg chg="mod">
          <ac:chgData name="이윤주(인공지능대학원)" userId="20696e87-a691-4b9f-94ed-8c5360fb2a47" providerId="ADAL" clId="{4DAD5740-7DB0-46BC-B83E-074F60C7A832}" dt="2022-03-15T06:04:31.662" v="181"/>
          <ac:spMkLst>
            <pc:docMk/>
            <pc:sldMk cId="1676110970" sldId="1225"/>
            <ac:spMk id="61" creationId="{F1964D34-AAA9-494A-831E-B714D2FAFC2A}"/>
          </ac:spMkLst>
        </pc:spChg>
        <pc:spChg chg="mod">
          <ac:chgData name="이윤주(인공지능대학원)" userId="20696e87-a691-4b9f-94ed-8c5360fb2a47" providerId="ADAL" clId="{4DAD5740-7DB0-46BC-B83E-074F60C7A832}" dt="2022-03-15T06:04:31.662" v="181"/>
          <ac:spMkLst>
            <pc:docMk/>
            <pc:sldMk cId="1676110970" sldId="1225"/>
            <ac:spMk id="66" creationId="{970CC364-CC5B-4898-9814-5A2E4359E25D}"/>
          </ac:spMkLst>
        </pc:spChg>
        <pc:spChg chg="mod">
          <ac:chgData name="이윤주(인공지능대학원)" userId="20696e87-a691-4b9f-94ed-8c5360fb2a47" providerId="ADAL" clId="{4DAD5740-7DB0-46BC-B83E-074F60C7A832}" dt="2022-03-15T06:04:31.662" v="181"/>
          <ac:spMkLst>
            <pc:docMk/>
            <pc:sldMk cId="1676110970" sldId="1225"/>
            <ac:spMk id="76" creationId="{6B436B34-3503-481D-942C-0A8EE5F9DF0D}"/>
          </ac:spMkLst>
        </pc:spChg>
        <pc:spChg chg="mod">
          <ac:chgData name="이윤주(인공지능대학원)" userId="20696e87-a691-4b9f-94ed-8c5360fb2a47" providerId="ADAL" clId="{4DAD5740-7DB0-46BC-B83E-074F60C7A832}" dt="2022-03-15T06:04:31.662" v="181"/>
          <ac:spMkLst>
            <pc:docMk/>
            <pc:sldMk cId="1676110970" sldId="1225"/>
            <ac:spMk id="77" creationId="{C315ECCF-DBFB-4109-B7A1-E48D62028FE4}"/>
          </ac:spMkLst>
        </pc:spChg>
        <pc:spChg chg="mod">
          <ac:chgData name="이윤주(인공지능대학원)" userId="20696e87-a691-4b9f-94ed-8c5360fb2a47" providerId="ADAL" clId="{4DAD5740-7DB0-46BC-B83E-074F60C7A832}" dt="2022-03-15T06:04:31.662" v="181"/>
          <ac:spMkLst>
            <pc:docMk/>
            <pc:sldMk cId="1676110970" sldId="1225"/>
            <ac:spMk id="79" creationId="{88CA15AB-76D0-4C71-B653-AC51798574C4}"/>
          </ac:spMkLst>
        </pc:spChg>
        <pc:spChg chg="mod">
          <ac:chgData name="이윤주(인공지능대학원)" userId="20696e87-a691-4b9f-94ed-8c5360fb2a47" providerId="ADAL" clId="{4DAD5740-7DB0-46BC-B83E-074F60C7A832}" dt="2022-03-15T06:04:31.662" v="181"/>
          <ac:spMkLst>
            <pc:docMk/>
            <pc:sldMk cId="1676110970" sldId="1225"/>
            <ac:spMk id="80" creationId="{B03260E9-E862-4684-B496-F37839FED642}"/>
          </ac:spMkLst>
        </pc:spChg>
        <pc:spChg chg="mod">
          <ac:chgData name="이윤주(인공지능대학원)" userId="20696e87-a691-4b9f-94ed-8c5360fb2a47" providerId="ADAL" clId="{4DAD5740-7DB0-46BC-B83E-074F60C7A832}" dt="2022-03-15T06:04:31.662" v="181"/>
          <ac:spMkLst>
            <pc:docMk/>
            <pc:sldMk cId="1676110970" sldId="1225"/>
            <ac:spMk id="81" creationId="{F71288AA-09E7-491A-B935-5D6F597948D4}"/>
          </ac:spMkLst>
        </pc:spChg>
        <pc:spChg chg="mod">
          <ac:chgData name="이윤주(인공지능대학원)" userId="20696e87-a691-4b9f-94ed-8c5360fb2a47" providerId="ADAL" clId="{4DAD5740-7DB0-46BC-B83E-074F60C7A832}" dt="2022-03-15T06:04:31.662" v="181"/>
          <ac:spMkLst>
            <pc:docMk/>
            <pc:sldMk cId="1676110970" sldId="1225"/>
            <ac:spMk id="82" creationId="{730345EC-96F1-4712-B381-F527FFC9FA68}"/>
          </ac:spMkLst>
        </pc:spChg>
        <pc:spChg chg="mod">
          <ac:chgData name="이윤주(인공지능대학원)" userId="20696e87-a691-4b9f-94ed-8c5360fb2a47" providerId="ADAL" clId="{4DAD5740-7DB0-46BC-B83E-074F60C7A832}" dt="2022-03-15T06:04:31.662" v="181"/>
          <ac:spMkLst>
            <pc:docMk/>
            <pc:sldMk cId="1676110970" sldId="1225"/>
            <ac:spMk id="85" creationId="{CC2D19CD-0542-465D-B0D6-7E875BDF0EEF}"/>
          </ac:spMkLst>
        </pc:spChg>
        <pc:spChg chg="mod">
          <ac:chgData name="이윤주(인공지능대학원)" userId="20696e87-a691-4b9f-94ed-8c5360fb2a47" providerId="ADAL" clId="{4DAD5740-7DB0-46BC-B83E-074F60C7A832}" dt="2022-03-15T06:04:31.662" v="181"/>
          <ac:spMkLst>
            <pc:docMk/>
            <pc:sldMk cId="1676110970" sldId="1225"/>
            <ac:spMk id="90" creationId="{13171207-EDF1-4482-8E30-0DDBE4F826C2}"/>
          </ac:spMkLst>
        </pc:spChg>
        <pc:spChg chg="mod">
          <ac:chgData name="이윤주(인공지능대학원)" userId="20696e87-a691-4b9f-94ed-8c5360fb2a47" providerId="ADAL" clId="{4DAD5740-7DB0-46BC-B83E-074F60C7A832}" dt="2022-03-15T06:04:31.662" v="181"/>
          <ac:spMkLst>
            <pc:docMk/>
            <pc:sldMk cId="1676110970" sldId="1225"/>
            <ac:spMk id="91" creationId="{8FA37492-BD5F-4115-BEFC-70218474D231}"/>
          </ac:spMkLst>
        </pc:spChg>
        <pc:spChg chg="mod">
          <ac:chgData name="이윤주(인공지능대학원)" userId="20696e87-a691-4b9f-94ed-8c5360fb2a47" providerId="ADAL" clId="{4DAD5740-7DB0-46BC-B83E-074F60C7A832}" dt="2022-03-15T06:04:31.662" v="181"/>
          <ac:spMkLst>
            <pc:docMk/>
            <pc:sldMk cId="1676110970" sldId="1225"/>
            <ac:spMk id="92" creationId="{435C5821-E891-4A51-91A8-6E02DD63E75D}"/>
          </ac:spMkLst>
        </pc:spChg>
        <pc:spChg chg="mod">
          <ac:chgData name="이윤주(인공지능대학원)" userId="20696e87-a691-4b9f-94ed-8c5360fb2a47" providerId="ADAL" clId="{4DAD5740-7DB0-46BC-B83E-074F60C7A832}" dt="2022-03-15T06:04:31.662" v="181"/>
          <ac:spMkLst>
            <pc:docMk/>
            <pc:sldMk cId="1676110970" sldId="1225"/>
            <ac:spMk id="93" creationId="{8BB96125-4BDB-49A3-BD4B-C529FEC0639D}"/>
          </ac:spMkLst>
        </pc:spChg>
        <pc:spChg chg="mod">
          <ac:chgData name="이윤주(인공지능대학원)" userId="20696e87-a691-4b9f-94ed-8c5360fb2a47" providerId="ADAL" clId="{4DAD5740-7DB0-46BC-B83E-074F60C7A832}" dt="2022-03-15T06:04:31.662" v="181"/>
          <ac:spMkLst>
            <pc:docMk/>
            <pc:sldMk cId="1676110970" sldId="1225"/>
            <ac:spMk id="94" creationId="{B04604AF-261B-4C1A-AB73-3E8C771AF772}"/>
          </ac:spMkLst>
        </pc:spChg>
        <pc:spChg chg="mod">
          <ac:chgData name="이윤주(인공지능대학원)" userId="20696e87-a691-4b9f-94ed-8c5360fb2a47" providerId="ADAL" clId="{4DAD5740-7DB0-46BC-B83E-074F60C7A832}" dt="2022-03-15T06:04:31.662" v="181"/>
          <ac:spMkLst>
            <pc:docMk/>
            <pc:sldMk cId="1676110970" sldId="1225"/>
            <ac:spMk id="95" creationId="{9AB8DDD8-451E-4A56-B68A-456CADB3F5DF}"/>
          </ac:spMkLst>
        </pc:spChg>
        <pc:spChg chg="mod">
          <ac:chgData name="이윤주(인공지능대학원)" userId="20696e87-a691-4b9f-94ed-8c5360fb2a47" providerId="ADAL" clId="{4DAD5740-7DB0-46BC-B83E-074F60C7A832}" dt="2022-03-15T06:04:31.662" v="181"/>
          <ac:spMkLst>
            <pc:docMk/>
            <pc:sldMk cId="1676110970" sldId="1225"/>
            <ac:spMk id="96" creationId="{C2B828B0-8B75-454C-99B3-E4F7AD9DCDA7}"/>
          </ac:spMkLst>
        </pc:spChg>
        <pc:spChg chg="mod">
          <ac:chgData name="이윤주(인공지능대학원)" userId="20696e87-a691-4b9f-94ed-8c5360fb2a47" providerId="ADAL" clId="{4DAD5740-7DB0-46BC-B83E-074F60C7A832}" dt="2022-03-15T06:04:31.662" v="181"/>
          <ac:spMkLst>
            <pc:docMk/>
            <pc:sldMk cId="1676110970" sldId="1225"/>
            <ac:spMk id="97" creationId="{7218CEBF-2451-44F2-88CB-BE5CB1C23611}"/>
          </ac:spMkLst>
        </pc:spChg>
        <pc:spChg chg="mod">
          <ac:chgData name="이윤주(인공지능대학원)" userId="20696e87-a691-4b9f-94ed-8c5360fb2a47" providerId="ADAL" clId="{4DAD5740-7DB0-46BC-B83E-074F60C7A832}" dt="2022-03-15T06:04:31.662" v="181"/>
          <ac:spMkLst>
            <pc:docMk/>
            <pc:sldMk cId="1676110970" sldId="1225"/>
            <ac:spMk id="98" creationId="{89323A7C-1BD2-4D64-AA32-092EAD803CB3}"/>
          </ac:spMkLst>
        </pc:spChg>
        <pc:spChg chg="mod">
          <ac:chgData name="이윤주(인공지능대학원)" userId="20696e87-a691-4b9f-94ed-8c5360fb2a47" providerId="ADAL" clId="{4DAD5740-7DB0-46BC-B83E-074F60C7A832}" dt="2022-03-15T06:04:31.662" v="181"/>
          <ac:spMkLst>
            <pc:docMk/>
            <pc:sldMk cId="1676110970" sldId="1225"/>
            <ac:spMk id="99" creationId="{1825681A-FBCE-4DD3-9DC0-BDE82DE0FA49}"/>
          </ac:spMkLst>
        </pc:spChg>
        <pc:spChg chg="mod">
          <ac:chgData name="이윤주(인공지능대학원)" userId="20696e87-a691-4b9f-94ed-8c5360fb2a47" providerId="ADAL" clId="{4DAD5740-7DB0-46BC-B83E-074F60C7A832}" dt="2022-03-15T06:04:31.662" v="181"/>
          <ac:spMkLst>
            <pc:docMk/>
            <pc:sldMk cId="1676110970" sldId="1225"/>
            <ac:spMk id="100" creationId="{EF8ED641-BDF3-43A7-8FC9-BFDF760A3FE8}"/>
          </ac:spMkLst>
        </pc:spChg>
        <pc:spChg chg="mod">
          <ac:chgData name="이윤주(인공지능대학원)" userId="20696e87-a691-4b9f-94ed-8c5360fb2a47" providerId="ADAL" clId="{4DAD5740-7DB0-46BC-B83E-074F60C7A832}" dt="2022-03-15T06:04:31.662" v="181"/>
          <ac:spMkLst>
            <pc:docMk/>
            <pc:sldMk cId="1676110970" sldId="1225"/>
            <ac:spMk id="101" creationId="{D808D469-231E-4ED2-BA0F-2F23EBD30AAB}"/>
          </ac:spMkLst>
        </pc:spChg>
        <pc:spChg chg="mod">
          <ac:chgData name="이윤주(인공지능대학원)" userId="20696e87-a691-4b9f-94ed-8c5360fb2a47" providerId="ADAL" clId="{4DAD5740-7DB0-46BC-B83E-074F60C7A832}" dt="2022-03-15T06:04:31.662" v="181"/>
          <ac:spMkLst>
            <pc:docMk/>
            <pc:sldMk cId="1676110970" sldId="1225"/>
            <ac:spMk id="102" creationId="{B5119120-B5FF-4FE3-844B-6C0BCBD8023B}"/>
          </ac:spMkLst>
        </pc:spChg>
        <pc:spChg chg="mod">
          <ac:chgData name="이윤주(인공지능대학원)" userId="20696e87-a691-4b9f-94ed-8c5360fb2a47" providerId="ADAL" clId="{4DAD5740-7DB0-46BC-B83E-074F60C7A832}" dt="2022-03-15T06:04:31.662" v="181"/>
          <ac:spMkLst>
            <pc:docMk/>
            <pc:sldMk cId="1676110970" sldId="1225"/>
            <ac:spMk id="103" creationId="{146024AD-96F5-4D9B-AF65-D3E2D0165FAF}"/>
          </ac:spMkLst>
        </pc:spChg>
        <pc:spChg chg="mod">
          <ac:chgData name="이윤주(인공지능대학원)" userId="20696e87-a691-4b9f-94ed-8c5360fb2a47" providerId="ADAL" clId="{4DAD5740-7DB0-46BC-B83E-074F60C7A832}" dt="2022-03-15T06:04:31.662" v="181"/>
          <ac:spMkLst>
            <pc:docMk/>
            <pc:sldMk cId="1676110970" sldId="1225"/>
            <ac:spMk id="104" creationId="{4298BB23-65C2-492D-B6EA-5ED735A3E58C}"/>
          </ac:spMkLst>
        </pc:spChg>
        <pc:spChg chg="mod">
          <ac:chgData name="이윤주(인공지능대학원)" userId="20696e87-a691-4b9f-94ed-8c5360fb2a47" providerId="ADAL" clId="{4DAD5740-7DB0-46BC-B83E-074F60C7A832}" dt="2022-03-15T06:04:31.662" v="181"/>
          <ac:spMkLst>
            <pc:docMk/>
            <pc:sldMk cId="1676110970" sldId="1225"/>
            <ac:spMk id="105" creationId="{40FB930A-260C-4F82-947F-30ACFE04B460}"/>
          </ac:spMkLst>
        </pc:spChg>
        <pc:spChg chg="mod">
          <ac:chgData name="이윤주(인공지능대학원)" userId="20696e87-a691-4b9f-94ed-8c5360fb2a47" providerId="ADAL" clId="{4DAD5740-7DB0-46BC-B83E-074F60C7A832}" dt="2022-03-15T06:04:31.662" v="181"/>
          <ac:spMkLst>
            <pc:docMk/>
            <pc:sldMk cId="1676110970" sldId="1225"/>
            <ac:spMk id="106" creationId="{0458A440-65D8-4B65-B1CB-B64D9771D623}"/>
          </ac:spMkLst>
        </pc:spChg>
        <pc:grpChg chg="add del mod">
          <ac:chgData name="이윤주(인공지능대학원)" userId="20696e87-a691-4b9f-94ed-8c5360fb2a47" providerId="ADAL" clId="{4DAD5740-7DB0-46BC-B83E-074F60C7A832}" dt="2022-03-15T06:04:33.069" v="182"/>
          <ac:grpSpMkLst>
            <pc:docMk/>
            <pc:sldMk cId="1676110970" sldId="1225"/>
            <ac:grpSpMk id="54" creationId="{AAB049D2-FBAB-4026-8B4F-B4FEDAFB2DCA}"/>
          </ac:grpSpMkLst>
        </pc:grpChg>
        <pc:grpChg chg="mod">
          <ac:chgData name="이윤주(인공지능대학원)" userId="20696e87-a691-4b9f-94ed-8c5360fb2a47" providerId="ADAL" clId="{4DAD5740-7DB0-46BC-B83E-074F60C7A832}" dt="2022-03-15T06:04:31.662" v="181"/>
          <ac:grpSpMkLst>
            <pc:docMk/>
            <pc:sldMk cId="1676110970" sldId="1225"/>
            <ac:grpSpMk id="59" creationId="{0C3D57FD-FDD1-44A9-A56D-C1B44D39F2CE}"/>
          </ac:grpSpMkLst>
        </pc:grpChg>
        <pc:grpChg chg="mod">
          <ac:chgData name="이윤주(인공지능대학원)" userId="20696e87-a691-4b9f-94ed-8c5360fb2a47" providerId="ADAL" clId="{4DAD5740-7DB0-46BC-B83E-074F60C7A832}" dt="2022-03-15T06:04:31.662" v="181"/>
          <ac:grpSpMkLst>
            <pc:docMk/>
            <pc:sldMk cId="1676110970" sldId="1225"/>
            <ac:grpSpMk id="69" creationId="{C34B747F-02E2-4EE7-B5BC-569A639E32EC}"/>
          </ac:grpSpMkLst>
        </pc:grpChg>
        <pc:grpChg chg="mod">
          <ac:chgData name="이윤주(인공지능대학원)" userId="20696e87-a691-4b9f-94ed-8c5360fb2a47" providerId="ADAL" clId="{4DAD5740-7DB0-46BC-B83E-074F60C7A832}" dt="2022-03-15T06:04:31.662" v="181"/>
          <ac:grpSpMkLst>
            <pc:docMk/>
            <pc:sldMk cId="1676110970" sldId="1225"/>
            <ac:grpSpMk id="75" creationId="{6FFD1AE3-25EC-4F02-8E4D-AA944A24D204}"/>
          </ac:grpSpMkLst>
        </pc:grpChg>
        <pc:grpChg chg="mod">
          <ac:chgData name="이윤주(인공지능대학원)" userId="20696e87-a691-4b9f-94ed-8c5360fb2a47" providerId="ADAL" clId="{4DAD5740-7DB0-46BC-B83E-074F60C7A832}" dt="2022-03-15T06:04:31.662" v="181"/>
          <ac:grpSpMkLst>
            <pc:docMk/>
            <pc:sldMk cId="1676110970" sldId="1225"/>
            <ac:grpSpMk id="86" creationId="{FB74724E-FC6E-4C15-A833-DE6EA352ACE4}"/>
          </ac:grpSpMkLst>
        </pc:grpChg>
        <pc:grpChg chg="mod">
          <ac:chgData name="이윤주(인공지능대학원)" userId="20696e87-a691-4b9f-94ed-8c5360fb2a47" providerId="ADAL" clId="{4DAD5740-7DB0-46BC-B83E-074F60C7A832}" dt="2022-03-15T06:04:31.662" v="181"/>
          <ac:grpSpMkLst>
            <pc:docMk/>
            <pc:sldMk cId="1676110970" sldId="1225"/>
            <ac:grpSpMk id="88" creationId="{6C23CCAC-CFEE-4250-93D2-E595B38EC3A6}"/>
          </ac:grpSpMkLst>
        </pc:grpChg>
        <pc:cxnChg chg="mod">
          <ac:chgData name="이윤주(인공지능대학원)" userId="20696e87-a691-4b9f-94ed-8c5360fb2a47" providerId="ADAL" clId="{4DAD5740-7DB0-46BC-B83E-074F60C7A832}" dt="2022-03-15T06:04:31.662" v="181"/>
          <ac:cxnSpMkLst>
            <pc:docMk/>
            <pc:sldMk cId="1676110970" sldId="1225"/>
            <ac:cxnSpMk id="67" creationId="{93B0EC16-E3F3-4DFF-81F2-B77D50E67436}"/>
          </ac:cxnSpMkLst>
        </pc:cxnChg>
        <pc:cxnChg chg="mod">
          <ac:chgData name="이윤주(인공지능대학원)" userId="20696e87-a691-4b9f-94ed-8c5360fb2a47" providerId="ADAL" clId="{4DAD5740-7DB0-46BC-B83E-074F60C7A832}" dt="2022-03-15T06:04:31.662" v="181"/>
          <ac:cxnSpMkLst>
            <pc:docMk/>
            <pc:sldMk cId="1676110970" sldId="1225"/>
            <ac:cxnSpMk id="71" creationId="{9FE414A6-8270-418D-9F1C-9E857A27F5C7}"/>
          </ac:cxnSpMkLst>
        </pc:cxnChg>
        <pc:cxnChg chg="mod">
          <ac:chgData name="이윤주(인공지능대학원)" userId="20696e87-a691-4b9f-94ed-8c5360fb2a47" providerId="ADAL" clId="{4DAD5740-7DB0-46BC-B83E-074F60C7A832}" dt="2022-03-15T06:04:31.662" v="181"/>
          <ac:cxnSpMkLst>
            <pc:docMk/>
            <pc:sldMk cId="1676110970" sldId="1225"/>
            <ac:cxnSpMk id="72" creationId="{551FA223-B1C3-4ACE-8A9A-AB4A6EC9084E}"/>
          </ac:cxnSpMkLst>
        </pc:cxnChg>
        <pc:cxnChg chg="mod">
          <ac:chgData name="이윤주(인공지능대학원)" userId="20696e87-a691-4b9f-94ed-8c5360fb2a47" providerId="ADAL" clId="{4DAD5740-7DB0-46BC-B83E-074F60C7A832}" dt="2022-03-15T06:04:31.662" v="181"/>
          <ac:cxnSpMkLst>
            <pc:docMk/>
            <pc:sldMk cId="1676110970" sldId="1225"/>
            <ac:cxnSpMk id="78" creationId="{D7F53CE5-DFCA-4038-8BAE-4BA33F9FBD24}"/>
          </ac:cxnSpMkLst>
        </pc:cxnChg>
        <pc:cxnChg chg="mod">
          <ac:chgData name="이윤주(인공지능대학원)" userId="20696e87-a691-4b9f-94ed-8c5360fb2a47" providerId="ADAL" clId="{4DAD5740-7DB0-46BC-B83E-074F60C7A832}" dt="2022-03-15T06:04:31.662" v="181"/>
          <ac:cxnSpMkLst>
            <pc:docMk/>
            <pc:sldMk cId="1676110970" sldId="1225"/>
            <ac:cxnSpMk id="83" creationId="{8AA9323B-2546-4498-825F-C38639650E83}"/>
          </ac:cxnSpMkLst>
        </pc:cxnChg>
        <pc:cxnChg chg="mod">
          <ac:chgData name="이윤주(인공지능대학원)" userId="20696e87-a691-4b9f-94ed-8c5360fb2a47" providerId="ADAL" clId="{4DAD5740-7DB0-46BC-B83E-074F60C7A832}" dt="2022-03-15T06:04:31.662" v="181"/>
          <ac:cxnSpMkLst>
            <pc:docMk/>
            <pc:sldMk cId="1676110970" sldId="1225"/>
            <ac:cxnSpMk id="84" creationId="{64182510-0265-428F-9274-ECA16E3F1EE6}"/>
          </ac:cxnSpMkLst>
        </pc:cxnChg>
        <pc:cxnChg chg="mod">
          <ac:chgData name="이윤주(인공지능대학원)" userId="20696e87-a691-4b9f-94ed-8c5360fb2a47" providerId="ADAL" clId="{4DAD5740-7DB0-46BC-B83E-074F60C7A832}" dt="2022-03-15T06:04:31.662" v="181"/>
          <ac:cxnSpMkLst>
            <pc:docMk/>
            <pc:sldMk cId="1676110970" sldId="1225"/>
            <ac:cxnSpMk id="87" creationId="{E3AEA3E8-04F8-4D34-A343-66226A5F9CAA}"/>
          </ac:cxnSpMkLst>
        </pc:cxnChg>
        <pc:cxnChg chg="mod">
          <ac:chgData name="이윤주(인공지능대학원)" userId="20696e87-a691-4b9f-94ed-8c5360fb2a47" providerId="ADAL" clId="{4DAD5740-7DB0-46BC-B83E-074F60C7A832}" dt="2022-03-15T06:04:31.662" v="181"/>
          <ac:cxnSpMkLst>
            <pc:docMk/>
            <pc:sldMk cId="1676110970" sldId="1225"/>
            <ac:cxnSpMk id="89" creationId="{1C3D1085-2F26-462A-B52E-482B3B6546C1}"/>
          </ac:cxnSpMkLst>
        </pc:cxnChg>
      </pc:sldChg>
      <pc:sldChg chg="addSp delSp modSp add mod">
        <pc:chgData name="이윤주(인공지능대학원)" userId="20696e87-a691-4b9f-94ed-8c5360fb2a47" providerId="ADAL" clId="{4DAD5740-7DB0-46BC-B83E-074F60C7A832}" dt="2022-03-15T06:03:01.621" v="178" actId="1076"/>
        <pc:sldMkLst>
          <pc:docMk/>
          <pc:sldMk cId="2266154561" sldId="1226"/>
        </pc:sldMkLst>
        <pc:spChg chg="mod">
          <ac:chgData name="이윤주(인공지능대학원)" userId="20696e87-a691-4b9f-94ed-8c5360fb2a47" providerId="ADAL" clId="{4DAD5740-7DB0-46BC-B83E-074F60C7A832}" dt="2022-03-15T05:57:52.778" v="59" actId="20577"/>
          <ac:spMkLst>
            <pc:docMk/>
            <pc:sldMk cId="2266154561" sldId="1226"/>
            <ac:spMk id="2" creationId="{717AD00B-715A-4C05-A46A-A7727EB6B44A}"/>
          </ac:spMkLst>
        </pc:spChg>
        <pc:spChg chg="add del">
          <ac:chgData name="이윤주(인공지능대학원)" userId="20696e87-a691-4b9f-94ed-8c5360fb2a47" providerId="ADAL" clId="{4DAD5740-7DB0-46BC-B83E-074F60C7A832}" dt="2022-03-15T05:58:22.711" v="65" actId="478"/>
          <ac:spMkLst>
            <pc:docMk/>
            <pc:sldMk cId="2266154561" sldId="1226"/>
            <ac:spMk id="3" creationId="{74ED20A8-877D-474E-9781-38AED6CC9DF5}"/>
          </ac:spMkLst>
        </pc:spChg>
        <pc:spChg chg="add del">
          <ac:chgData name="이윤주(인공지능대학원)" userId="20696e87-a691-4b9f-94ed-8c5360fb2a47" providerId="ADAL" clId="{4DAD5740-7DB0-46BC-B83E-074F60C7A832}" dt="2022-03-15T05:58:50.362" v="69" actId="478"/>
          <ac:spMkLst>
            <pc:docMk/>
            <pc:sldMk cId="2266154561" sldId="1226"/>
            <ac:spMk id="8" creationId="{AE0DBD1F-0801-479D-8C1F-691D72B3154F}"/>
          </ac:spMkLst>
        </pc:spChg>
        <pc:spChg chg="add mod">
          <ac:chgData name="이윤주(인공지능대학원)" userId="20696e87-a691-4b9f-94ed-8c5360fb2a47" providerId="ADAL" clId="{4DAD5740-7DB0-46BC-B83E-074F60C7A832}" dt="2022-03-15T06:03:01.621" v="178" actId="1076"/>
          <ac:spMkLst>
            <pc:docMk/>
            <pc:sldMk cId="2266154561" sldId="1226"/>
            <ac:spMk id="9" creationId="{30B3DF37-A46C-4DB4-9240-770A25DBB336}"/>
          </ac:spMkLst>
        </pc:spChg>
        <pc:spChg chg="add mod">
          <ac:chgData name="이윤주(인공지능대학원)" userId="20696e87-a691-4b9f-94ed-8c5360fb2a47" providerId="ADAL" clId="{4DAD5740-7DB0-46BC-B83E-074F60C7A832}" dt="2022-03-15T06:03:01.621" v="178" actId="1076"/>
          <ac:spMkLst>
            <pc:docMk/>
            <pc:sldMk cId="2266154561" sldId="1226"/>
            <ac:spMk id="10" creationId="{8E897111-BEFD-41E6-97FC-DFB34EEC47F5}"/>
          </ac:spMkLst>
        </pc:spChg>
        <pc:spChg chg="add mod">
          <ac:chgData name="이윤주(인공지능대학원)" userId="20696e87-a691-4b9f-94ed-8c5360fb2a47" providerId="ADAL" clId="{4DAD5740-7DB0-46BC-B83E-074F60C7A832}" dt="2022-03-15T06:03:01.621" v="178" actId="1076"/>
          <ac:spMkLst>
            <pc:docMk/>
            <pc:sldMk cId="2266154561" sldId="1226"/>
            <ac:spMk id="11" creationId="{D05634AD-6CDB-41E8-B27A-2BE2B5F4C352}"/>
          </ac:spMkLst>
        </pc:spChg>
        <pc:spChg chg="add mod">
          <ac:chgData name="이윤주(인공지능대학원)" userId="20696e87-a691-4b9f-94ed-8c5360fb2a47" providerId="ADAL" clId="{4DAD5740-7DB0-46BC-B83E-074F60C7A832}" dt="2022-03-15T06:03:01.621" v="178" actId="1076"/>
          <ac:spMkLst>
            <pc:docMk/>
            <pc:sldMk cId="2266154561" sldId="1226"/>
            <ac:spMk id="12" creationId="{D25318EE-7912-4784-A50A-CBAEB8FACEB5}"/>
          </ac:spMkLst>
        </pc:spChg>
        <pc:spChg chg="add mod">
          <ac:chgData name="이윤주(인공지능대학원)" userId="20696e87-a691-4b9f-94ed-8c5360fb2a47" providerId="ADAL" clId="{4DAD5740-7DB0-46BC-B83E-074F60C7A832}" dt="2022-03-15T06:03:01.621" v="178" actId="1076"/>
          <ac:spMkLst>
            <pc:docMk/>
            <pc:sldMk cId="2266154561" sldId="1226"/>
            <ac:spMk id="16" creationId="{F16CED29-56AA-4D9D-BD51-FAB6E03E2AD7}"/>
          </ac:spMkLst>
        </pc:spChg>
        <pc:spChg chg="add mod">
          <ac:chgData name="이윤주(인공지능대학원)" userId="20696e87-a691-4b9f-94ed-8c5360fb2a47" providerId="ADAL" clId="{4DAD5740-7DB0-46BC-B83E-074F60C7A832}" dt="2022-03-15T06:03:01.621" v="178" actId="1076"/>
          <ac:spMkLst>
            <pc:docMk/>
            <pc:sldMk cId="2266154561" sldId="1226"/>
            <ac:spMk id="17" creationId="{16166CB7-07AF-431A-8C1A-5C652C99DD25}"/>
          </ac:spMkLst>
        </pc:spChg>
        <pc:spChg chg="add mod">
          <ac:chgData name="이윤주(인공지능대학원)" userId="20696e87-a691-4b9f-94ed-8c5360fb2a47" providerId="ADAL" clId="{4DAD5740-7DB0-46BC-B83E-074F60C7A832}" dt="2022-03-15T06:03:01.621" v="178" actId="1076"/>
          <ac:spMkLst>
            <pc:docMk/>
            <pc:sldMk cId="2266154561" sldId="1226"/>
            <ac:spMk id="26" creationId="{1F4E0EC7-592B-4C0F-A30C-86AE64AA872C}"/>
          </ac:spMkLst>
        </pc:spChg>
        <pc:spChg chg="mod">
          <ac:chgData name="이윤주(인공지능대학원)" userId="20696e87-a691-4b9f-94ed-8c5360fb2a47" providerId="ADAL" clId="{4DAD5740-7DB0-46BC-B83E-074F60C7A832}" dt="2022-03-15T06:03:01.621" v="178" actId="1076"/>
          <ac:spMkLst>
            <pc:docMk/>
            <pc:sldMk cId="2266154561" sldId="1226"/>
            <ac:spMk id="27" creationId="{94141CCF-EDC6-4C57-9EE1-4F9C8467395C}"/>
          </ac:spMkLst>
        </pc:spChg>
        <pc:cxnChg chg="add del">
          <ac:chgData name="이윤주(인공지능대학원)" userId="20696e87-a691-4b9f-94ed-8c5360fb2a47" providerId="ADAL" clId="{4DAD5740-7DB0-46BC-B83E-074F60C7A832}" dt="2022-03-15T05:58:30.493" v="67" actId="478"/>
          <ac:cxnSpMkLst>
            <pc:docMk/>
            <pc:sldMk cId="2266154561" sldId="1226"/>
            <ac:cxnSpMk id="5" creationId="{B6BF7D72-0D79-416E-87D9-8B637617A44C}"/>
          </ac:cxnSpMkLst>
        </pc:cxnChg>
        <pc:cxnChg chg="add mod">
          <ac:chgData name="이윤주(인공지능대학원)" userId="20696e87-a691-4b9f-94ed-8c5360fb2a47" providerId="ADAL" clId="{4DAD5740-7DB0-46BC-B83E-074F60C7A832}" dt="2022-03-15T06:03:01.621" v="178" actId="1076"/>
          <ac:cxnSpMkLst>
            <pc:docMk/>
            <pc:sldMk cId="2266154561" sldId="1226"/>
            <ac:cxnSpMk id="13" creationId="{D7FD9876-CFBA-4EE1-8AF8-6A5739D823E9}"/>
          </ac:cxnSpMkLst>
        </pc:cxnChg>
        <pc:cxnChg chg="add mod">
          <ac:chgData name="이윤주(인공지능대학원)" userId="20696e87-a691-4b9f-94ed-8c5360fb2a47" providerId="ADAL" clId="{4DAD5740-7DB0-46BC-B83E-074F60C7A832}" dt="2022-03-15T06:03:01.621" v="178" actId="1076"/>
          <ac:cxnSpMkLst>
            <pc:docMk/>
            <pc:sldMk cId="2266154561" sldId="1226"/>
            <ac:cxnSpMk id="14" creationId="{03004BF7-43C8-41D5-98BB-D4FB1B04D55E}"/>
          </ac:cxnSpMkLst>
        </pc:cxnChg>
        <pc:cxnChg chg="add mod">
          <ac:chgData name="이윤주(인공지능대학원)" userId="20696e87-a691-4b9f-94ed-8c5360fb2a47" providerId="ADAL" clId="{4DAD5740-7DB0-46BC-B83E-074F60C7A832}" dt="2022-03-15T06:03:01.621" v="178" actId="1076"/>
          <ac:cxnSpMkLst>
            <pc:docMk/>
            <pc:sldMk cId="2266154561" sldId="1226"/>
            <ac:cxnSpMk id="15" creationId="{B48F92F8-0F34-4230-B352-797E032ED574}"/>
          </ac:cxnSpMkLst>
        </pc:cxnChg>
        <pc:cxnChg chg="add mod">
          <ac:chgData name="이윤주(인공지능대학원)" userId="20696e87-a691-4b9f-94ed-8c5360fb2a47" providerId="ADAL" clId="{4DAD5740-7DB0-46BC-B83E-074F60C7A832}" dt="2022-03-15T06:03:01.621" v="178" actId="1076"/>
          <ac:cxnSpMkLst>
            <pc:docMk/>
            <pc:sldMk cId="2266154561" sldId="1226"/>
            <ac:cxnSpMk id="23" creationId="{3EF86D03-289F-43F9-BEFE-93F104F700C1}"/>
          </ac:cxnSpMkLst>
        </pc:cxnChg>
      </pc:sldChg>
      <pc:sldChg chg="delSp modSp add del mod">
        <pc:chgData name="이윤주(인공지능대학원)" userId="20696e87-a691-4b9f-94ed-8c5360fb2a47" providerId="ADAL" clId="{4DAD5740-7DB0-46BC-B83E-074F60C7A832}" dt="2022-03-15T06:16:14.307" v="289" actId="47"/>
        <pc:sldMkLst>
          <pc:docMk/>
          <pc:sldMk cId="3531479527" sldId="1227"/>
        </pc:sldMkLst>
        <pc:spChg chg="mod">
          <ac:chgData name="이윤주(인공지능대학원)" userId="20696e87-a691-4b9f-94ed-8c5360fb2a47" providerId="ADAL" clId="{4DAD5740-7DB0-46BC-B83E-074F60C7A832}" dt="2022-03-15T06:04:44.361" v="185" actId="165"/>
          <ac:spMkLst>
            <pc:docMk/>
            <pc:sldMk cId="3531479527" sldId="1227"/>
            <ac:spMk id="4" creationId="{1588F39F-D7A9-4370-8F50-803A2A4BCC04}"/>
          </ac:spMkLst>
        </pc:spChg>
        <pc:spChg chg="mod topLvl">
          <ac:chgData name="이윤주(인공지능대학원)" userId="20696e87-a691-4b9f-94ed-8c5360fb2a47" providerId="ADAL" clId="{4DAD5740-7DB0-46BC-B83E-074F60C7A832}" dt="2022-03-15T06:04:44.361" v="185" actId="165"/>
          <ac:spMkLst>
            <pc:docMk/>
            <pc:sldMk cId="3531479527" sldId="1227"/>
            <ac:spMk id="5" creationId="{2CF74555-1049-40E9-9EF4-6F00E512B8A7}"/>
          </ac:spMkLst>
        </pc:spChg>
        <pc:spChg chg="mod">
          <ac:chgData name="이윤주(인공지능대학원)" userId="20696e87-a691-4b9f-94ed-8c5360fb2a47" providerId="ADAL" clId="{4DAD5740-7DB0-46BC-B83E-074F60C7A832}" dt="2022-03-15T06:04:44.361" v="185" actId="165"/>
          <ac:spMkLst>
            <pc:docMk/>
            <pc:sldMk cId="3531479527" sldId="1227"/>
            <ac:spMk id="6" creationId="{9DF9FCA4-3B3B-4014-87F1-0725AAD94295}"/>
          </ac:spMkLst>
        </pc:spChg>
        <pc:spChg chg="mod topLvl">
          <ac:chgData name="이윤주(인공지능대학원)" userId="20696e87-a691-4b9f-94ed-8c5360fb2a47" providerId="ADAL" clId="{4DAD5740-7DB0-46BC-B83E-074F60C7A832}" dt="2022-03-15T06:04:44.361" v="185" actId="165"/>
          <ac:spMkLst>
            <pc:docMk/>
            <pc:sldMk cId="3531479527" sldId="1227"/>
            <ac:spMk id="7" creationId="{DBE5B94C-0F88-4144-A968-AAFF9D95A943}"/>
          </ac:spMkLst>
        </pc:spChg>
        <pc:spChg chg="mod">
          <ac:chgData name="이윤주(인공지능대학원)" userId="20696e87-a691-4b9f-94ed-8c5360fb2a47" providerId="ADAL" clId="{4DAD5740-7DB0-46BC-B83E-074F60C7A832}" dt="2022-03-15T06:04:44.361" v="185" actId="165"/>
          <ac:spMkLst>
            <pc:docMk/>
            <pc:sldMk cId="3531479527" sldId="1227"/>
            <ac:spMk id="11" creationId="{A2317679-8547-48AD-987F-963A87EF52BE}"/>
          </ac:spMkLst>
        </pc:spChg>
        <pc:spChg chg="mod">
          <ac:chgData name="이윤주(인공지능대학원)" userId="20696e87-a691-4b9f-94ed-8c5360fb2a47" providerId="ADAL" clId="{4DAD5740-7DB0-46BC-B83E-074F60C7A832}" dt="2022-03-15T06:04:44.361" v="185" actId="165"/>
          <ac:spMkLst>
            <pc:docMk/>
            <pc:sldMk cId="3531479527" sldId="1227"/>
            <ac:spMk id="12" creationId="{87FDC9A1-2586-42F7-9D19-80ED57604085}"/>
          </ac:spMkLst>
        </pc:spChg>
        <pc:spChg chg="mod topLvl">
          <ac:chgData name="이윤주(인공지능대학원)" userId="20696e87-a691-4b9f-94ed-8c5360fb2a47" providerId="ADAL" clId="{4DAD5740-7DB0-46BC-B83E-074F60C7A832}" dt="2022-03-15T06:04:44.361" v="185" actId="165"/>
          <ac:spMkLst>
            <pc:docMk/>
            <pc:sldMk cId="3531479527" sldId="1227"/>
            <ac:spMk id="14" creationId="{108EF8D6-D301-4C77-B7CE-7CFF28FEC1E6}"/>
          </ac:spMkLst>
        </pc:spChg>
        <pc:spChg chg="mod topLvl">
          <ac:chgData name="이윤주(인공지능대학원)" userId="20696e87-a691-4b9f-94ed-8c5360fb2a47" providerId="ADAL" clId="{4DAD5740-7DB0-46BC-B83E-074F60C7A832}" dt="2022-03-15T06:04:44.361" v="185" actId="165"/>
          <ac:spMkLst>
            <pc:docMk/>
            <pc:sldMk cId="3531479527" sldId="1227"/>
            <ac:spMk id="15" creationId="{9E4EB326-3C9D-4740-BFAB-DD2425CEEBAD}"/>
          </ac:spMkLst>
        </pc:spChg>
        <pc:spChg chg="mod topLvl">
          <ac:chgData name="이윤주(인공지능대학원)" userId="20696e87-a691-4b9f-94ed-8c5360fb2a47" providerId="ADAL" clId="{4DAD5740-7DB0-46BC-B83E-074F60C7A832}" dt="2022-03-15T06:04:44.361" v="185" actId="165"/>
          <ac:spMkLst>
            <pc:docMk/>
            <pc:sldMk cId="3531479527" sldId="1227"/>
            <ac:spMk id="21" creationId="{614CAA89-B964-4FD3-AD9D-09367E6F415D}"/>
          </ac:spMkLst>
        </pc:spChg>
        <pc:spChg chg="mod topLvl">
          <ac:chgData name="이윤주(인공지능대학원)" userId="20696e87-a691-4b9f-94ed-8c5360fb2a47" providerId="ADAL" clId="{4DAD5740-7DB0-46BC-B83E-074F60C7A832}" dt="2022-03-15T06:04:44.361" v="185" actId="165"/>
          <ac:spMkLst>
            <pc:docMk/>
            <pc:sldMk cId="3531479527" sldId="1227"/>
            <ac:spMk id="28" creationId="{34567780-C8F6-46C5-BE83-FD080201000D}"/>
          </ac:spMkLst>
        </pc:spChg>
        <pc:spChg chg="mod">
          <ac:chgData name="이윤주(인공지능대학원)" userId="20696e87-a691-4b9f-94ed-8c5360fb2a47" providerId="ADAL" clId="{4DAD5740-7DB0-46BC-B83E-074F60C7A832}" dt="2022-03-15T06:04:44.361" v="185" actId="165"/>
          <ac:spMkLst>
            <pc:docMk/>
            <pc:sldMk cId="3531479527" sldId="1227"/>
            <ac:spMk id="30" creationId="{4A0663BB-ED8F-4ABC-95A2-B0FEA61AC319}"/>
          </ac:spMkLst>
        </pc:spChg>
        <pc:spChg chg="mod">
          <ac:chgData name="이윤주(인공지능대학원)" userId="20696e87-a691-4b9f-94ed-8c5360fb2a47" providerId="ADAL" clId="{4DAD5740-7DB0-46BC-B83E-074F60C7A832}" dt="2022-03-15T06:04:44.361" v="185" actId="165"/>
          <ac:spMkLst>
            <pc:docMk/>
            <pc:sldMk cId="3531479527" sldId="1227"/>
            <ac:spMk id="32" creationId="{EA8C6494-B9A6-4FBD-A5C9-246251DDD676}"/>
          </ac:spMkLst>
        </pc:spChg>
        <pc:spChg chg="mod">
          <ac:chgData name="이윤주(인공지능대학원)" userId="20696e87-a691-4b9f-94ed-8c5360fb2a47" providerId="ADAL" clId="{4DAD5740-7DB0-46BC-B83E-074F60C7A832}" dt="2022-03-15T06:04:44.361" v="185" actId="165"/>
          <ac:spMkLst>
            <pc:docMk/>
            <pc:sldMk cId="3531479527" sldId="1227"/>
            <ac:spMk id="39" creationId="{C4E97034-A672-44B5-9EDE-181787AD08FF}"/>
          </ac:spMkLst>
        </pc:spChg>
        <pc:spChg chg="mod">
          <ac:chgData name="이윤주(인공지능대학원)" userId="20696e87-a691-4b9f-94ed-8c5360fb2a47" providerId="ADAL" clId="{4DAD5740-7DB0-46BC-B83E-074F60C7A832}" dt="2022-03-15T06:04:44.361" v="185" actId="165"/>
          <ac:spMkLst>
            <pc:docMk/>
            <pc:sldMk cId="3531479527" sldId="1227"/>
            <ac:spMk id="40" creationId="{481D55E6-59D9-4601-BE08-EBBFBF268CEF}"/>
          </ac:spMkLst>
        </pc:spChg>
        <pc:spChg chg="mod">
          <ac:chgData name="이윤주(인공지능대학원)" userId="20696e87-a691-4b9f-94ed-8c5360fb2a47" providerId="ADAL" clId="{4DAD5740-7DB0-46BC-B83E-074F60C7A832}" dt="2022-03-15T06:04:44.361" v="185" actId="165"/>
          <ac:spMkLst>
            <pc:docMk/>
            <pc:sldMk cId="3531479527" sldId="1227"/>
            <ac:spMk id="42" creationId="{E288A449-F132-46CB-AC4C-F003B61084C7}"/>
          </ac:spMkLst>
        </pc:spChg>
        <pc:spChg chg="mod">
          <ac:chgData name="이윤주(인공지능대학원)" userId="20696e87-a691-4b9f-94ed-8c5360fb2a47" providerId="ADAL" clId="{4DAD5740-7DB0-46BC-B83E-074F60C7A832}" dt="2022-03-15T06:04:44.361" v="185" actId="165"/>
          <ac:spMkLst>
            <pc:docMk/>
            <pc:sldMk cId="3531479527" sldId="1227"/>
            <ac:spMk id="43" creationId="{3D7B6315-D2C6-4687-A36F-AF9FF9569249}"/>
          </ac:spMkLst>
        </pc:spChg>
        <pc:spChg chg="mod">
          <ac:chgData name="이윤주(인공지능대학원)" userId="20696e87-a691-4b9f-94ed-8c5360fb2a47" providerId="ADAL" clId="{4DAD5740-7DB0-46BC-B83E-074F60C7A832}" dt="2022-03-15T06:04:44.361" v="185" actId="165"/>
          <ac:spMkLst>
            <pc:docMk/>
            <pc:sldMk cId="3531479527" sldId="1227"/>
            <ac:spMk id="44" creationId="{DAABBD85-3C50-41A1-981A-DEFFAB4E848D}"/>
          </ac:spMkLst>
        </pc:spChg>
        <pc:spChg chg="mod topLvl">
          <ac:chgData name="이윤주(인공지능대학원)" userId="20696e87-a691-4b9f-94ed-8c5360fb2a47" providerId="ADAL" clId="{4DAD5740-7DB0-46BC-B83E-074F60C7A832}" dt="2022-03-15T06:04:44.361" v="185" actId="165"/>
          <ac:spMkLst>
            <pc:docMk/>
            <pc:sldMk cId="3531479527" sldId="1227"/>
            <ac:spMk id="45" creationId="{9208C36F-8119-40DD-A73B-11FAFAF9C5E1}"/>
          </ac:spMkLst>
        </pc:spChg>
        <pc:spChg chg="mod topLvl">
          <ac:chgData name="이윤주(인공지능대학원)" userId="20696e87-a691-4b9f-94ed-8c5360fb2a47" providerId="ADAL" clId="{4DAD5740-7DB0-46BC-B83E-074F60C7A832}" dt="2022-03-15T06:04:44.361" v="185" actId="165"/>
          <ac:spMkLst>
            <pc:docMk/>
            <pc:sldMk cId="3531479527" sldId="1227"/>
            <ac:spMk id="46" creationId="{FD33ABA6-02C4-402A-BE95-A7A5A29E98FA}"/>
          </ac:spMkLst>
        </pc:spChg>
        <pc:spChg chg="mod topLvl">
          <ac:chgData name="이윤주(인공지능대학원)" userId="20696e87-a691-4b9f-94ed-8c5360fb2a47" providerId="ADAL" clId="{4DAD5740-7DB0-46BC-B83E-074F60C7A832}" dt="2022-03-15T06:04:44.361" v="185" actId="165"/>
          <ac:spMkLst>
            <pc:docMk/>
            <pc:sldMk cId="3531479527" sldId="1227"/>
            <ac:spMk id="48" creationId="{B59BEC48-546D-4B78-B4C2-0ECA72EE13E7}"/>
          </ac:spMkLst>
        </pc:spChg>
        <pc:spChg chg="mod">
          <ac:chgData name="이윤주(인공지능대학원)" userId="20696e87-a691-4b9f-94ed-8c5360fb2a47" providerId="ADAL" clId="{4DAD5740-7DB0-46BC-B83E-074F60C7A832}" dt="2022-03-15T06:04:44.361" v="185" actId="165"/>
          <ac:spMkLst>
            <pc:docMk/>
            <pc:sldMk cId="3531479527" sldId="1227"/>
            <ac:spMk id="49" creationId="{BCDBA348-C1FA-4E01-AEA2-E2BCC2ED48B0}"/>
          </ac:spMkLst>
        </pc:spChg>
        <pc:spChg chg="mod topLvl">
          <ac:chgData name="이윤주(인공지능대학원)" userId="20696e87-a691-4b9f-94ed-8c5360fb2a47" providerId="ADAL" clId="{4DAD5740-7DB0-46BC-B83E-074F60C7A832}" dt="2022-03-15T06:04:44.361" v="185" actId="165"/>
          <ac:spMkLst>
            <pc:docMk/>
            <pc:sldMk cId="3531479527" sldId="1227"/>
            <ac:spMk id="50" creationId="{427CBE44-B1D9-4838-9799-624C7BB05E60}"/>
          </ac:spMkLst>
        </pc:spChg>
        <pc:spChg chg="mod topLvl">
          <ac:chgData name="이윤주(인공지능대학원)" userId="20696e87-a691-4b9f-94ed-8c5360fb2a47" providerId="ADAL" clId="{4DAD5740-7DB0-46BC-B83E-074F60C7A832}" dt="2022-03-15T06:04:44.361" v="185" actId="165"/>
          <ac:spMkLst>
            <pc:docMk/>
            <pc:sldMk cId="3531479527" sldId="1227"/>
            <ac:spMk id="51" creationId="{13E2AFBD-37E5-4045-824A-5244C592D269}"/>
          </ac:spMkLst>
        </pc:spChg>
        <pc:spChg chg="mod topLvl">
          <ac:chgData name="이윤주(인공지능대학원)" userId="20696e87-a691-4b9f-94ed-8c5360fb2a47" providerId="ADAL" clId="{4DAD5740-7DB0-46BC-B83E-074F60C7A832}" dt="2022-03-15T06:04:44.361" v="185" actId="165"/>
          <ac:spMkLst>
            <pc:docMk/>
            <pc:sldMk cId="3531479527" sldId="1227"/>
            <ac:spMk id="52" creationId="{30B0DCE3-920B-476F-ABD7-12919FBD3975}"/>
          </ac:spMkLst>
        </pc:spChg>
        <pc:spChg chg="del">
          <ac:chgData name="이윤주(인공지능대학원)" userId="20696e87-a691-4b9f-94ed-8c5360fb2a47" providerId="ADAL" clId="{4DAD5740-7DB0-46BC-B83E-074F60C7A832}" dt="2022-03-15T06:04:38.505" v="184" actId="478"/>
          <ac:spMkLst>
            <pc:docMk/>
            <pc:sldMk cId="3531479527" sldId="1227"/>
            <ac:spMk id="60" creationId="{F735ECBA-8274-452E-B20F-C7B5C647999F}"/>
          </ac:spMkLst>
        </pc:spChg>
        <pc:spChg chg="mod">
          <ac:chgData name="이윤주(인공지능대학원)" userId="20696e87-a691-4b9f-94ed-8c5360fb2a47" providerId="ADAL" clId="{4DAD5740-7DB0-46BC-B83E-074F60C7A832}" dt="2022-03-15T06:04:44.361" v="185" actId="165"/>
          <ac:spMkLst>
            <pc:docMk/>
            <pc:sldMk cId="3531479527" sldId="1227"/>
            <ac:spMk id="64" creationId="{E2CC7F94-B5EE-40BF-8B48-063E7770E756}"/>
          </ac:spMkLst>
        </pc:spChg>
        <pc:spChg chg="mod">
          <ac:chgData name="이윤주(인공지능대학원)" userId="20696e87-a691-4b9f-94ed-8c5360fb2a47" providerId="ADAL" clId="{4DAD5740-7DB0-46BC-B83E-074F60C7A832}" dt="2022-03-15T06:04:44.361" v="185" actId="165"/>
          <ac:spMkLst>
            <pc:docMk/>
            <pc:sldMk cId="3531479527" sldId="1227"/>
            <ac:spMk id="65" creationId="{C5CB4F0B-736E-4D2C-9E76-9DDBA0D09760}"/>
          </ac:spMkLst>
        </pc:spChg>
        <pc:spChg chg="mod topLvl">
          <ac:chgData name="이윤주(인공지능대학원)" userId="20696e87-a691-4b9f-94ed-8c5360fb2a47" providerId="ADAL" clId="{4DAD5740-7DB0-46BC-B83E-074F60C7A832}" dt="2022-03-15T06:04:44.361" v="185" actId="165"/>
          <ac:spMkLst>
            <pc:docMk/>
            <pc:sldMk cId="3531479527" sldId="1227"/>
            <ac:spMk id="70" creationId="{A5648494-B75A-455B-B735-AEDFCC2D28FE}"/>
          </ac:spMkLst>
        </pc:spChg>
        <pc:spChg chg="mod topLvl">
          <ac:chgData name="이윤주(인공지능대학원)" userId="20696e87-a691-4b9f-94ed-8c5360fb2a47" providerId="ADAL" clId="{4DAD5740-7DB0-46BC-B83E-074F60C7A832}" dt="2022-03-15T06:04:44.361" v="185" actId="165"/>
          <ac:spMkLst>
            <pc:docMk/>
            <pc:sldMk cId="3531479527" sldId="1227"/>
            <ac:spMk id="73" creationId="{07FFAFB9-F4F1-426F-A800-1559A051471F}"/>
          </ac:spMkLst>
        </pc:spChg>
        <pc:grpChg chg="mod topLvl">
          <ac:chgData name="이윤주(인공지능대학원)" userId="20696e87-a691-4b9f-94ed-8c5360fb2a47" providerId="ADAL" clId="{4DAD5740-7DB0-46BC-B83E-074F60C7A832}" dt="2022-03-15T06:04:44.361" v="185" actId="165"/>
          <ac:grpSpMkLst>
            <pc:docMk/>
            <pc:sldMk cId="3531479527" sldId="1227"/>
            <ac:grpSpMk id="10" creationId="{805FF35F-E4D5-4D88-A115-17DB3318C19E}"/>
          </ac:grpSpMkLst>
        </pc:grpChg>
        <pc:grpChg chg="mod topLvl">
          <ac:chgData name="이윤주(인공지능대학원)" userId="20696e87-a691-4b9f-94ed-8c5360fb2a47" providerId="ADAL" clId="{4DAD5740-7DB0-46BC-B83E-074F60C7A832}" dt="2022-03-15T06:04:44.361" v="185" actId="165"/>
          <ac:grpSpMkLst>
            <pc:docMk/>
            <pc:sldMk cId="3531479527" sldId="1227"/>
            <ac:grpSpMk id="13" creationId="{F2CA68B7-B568-450A-AF99-6F3A8F227AA5}"/>
          </ac:grpSpMkLst>
        </pc:grpChg>
        <pc:grpChg chg="mod topLvl">
          <ac:chgData name="이윤주(인공지능대학원)" userId="20696e87-a691-4b9f-94ed-8c5360fb2a47" providerId="ADAL" clId="{4DAD5740-7DB0-46BC-B83E-074F60C7A832}" dt="2022-03-15T06:04:44.361" v="185" actId="165"/>
          <ac:grpSpMkLst>
            <pc:docMk/>
            <pc:sldMk cId="3531479527" sldId="1227"/>
            <ac:grpSpMk id="16" creationId="{A61884AF-FC8A-474A-8B53-7141A5D394D1}"/>
          </ac:grpSpMkLst>
        </pc:grpChg>
        <pc:grpChg chg="mod topLvl">
          <ac:chgData name="이윤주(인공지능대학원)" userId="20696e87-a691-4b9f-94ed-8c5360fb2a47" providerId="ADAL" clId="{4DAD5740-7DB0-46BC-B83E-074F60C7A832}" dt="2022-03-15T06:04:44.361" v="185" actId="165"/>
          <ac:grpSpMkLst>
            <pc:docMk/>
            <pc:sldMk cId="3531479527" sldId="1227"/>
            <ac:grpSpMk id="18" creationId="{A946BFBB-79D6-47BA-8445-FF73BFE5D11F}"/>
          </ac:grpSpMkLst>
        </pc:grpChg>
        <pc:grpChg chg="mod topLvl">
          <ac:chgData name="이윤주(인공지능대학원)" userId="20696e87-a691-4b9f-94ed-8c5360fb2a47" providerId="ADAL" clId="{4DAD5740-7DB0-46BC-B83E-074F60C7A832}" dt="2022-03-15T06:04:44.361" v="185" actId="165"/>
          <ac:grpSpMkLst>
            <pc:docMk/>
            <pc:sldMk cId="3531479527" sldId="1227"/>
            <ac:grpSpMk id="63" creationId="{4EECC85D-0A94-4293-BE22-381903C56468}"/>
          </ac:grpSpMkLst>
        </pc:grpChg>
        <pc:grpChg chg="del">
          <ac:chgData name="이윤주(인공지능대학원)" userId="20696e87-a691-4b9f-94ed-8c5360fb2a47" providerId="ADAL" clId="{4DAD5740-7DB0-46BC-B83E-074F60C7A832}" dt="2022-03-15T06:04:44.361" v="185" actId="165"/>
          <ac:grpSpMkLst>
            <pc:docMk/>
            <pc:sldMk cId="3531479527" sldId="1227"/>
            <ac:grpSpMk id="74" creationId="{D6879B47-1C09-402A-BE03-3007BFBD9AE1}"/>
          </ac:grpSpMkLst>
        </pc:grpChg>
        <pc:cxnChg chg="mod topLvl">
          <ac:chgData name="이윤주(인공지능대학원)" userId="20696e87-a691-4b9f-94ed-8c5360fb2a47" providerId="ADAL" clId="{4DAD5740-7DB0-46BC-B83E-074F60C7A832}" dt="2022-03-15T06:04:44.361" v="185" actId="165"/>
          <ac:cxnSpMkLst>
            <pc:docMk/>
            <pc:sldMk cId="3531479527" sldId="1227"/>
            <ac:cxnSpMk id="26" creationId="{54C01EF0-915D-409E-8598-E3AF91B5453E}"/>
          </ac:cxnSpMkLst>
        </pc:cxnChg>
        <pc:cxnChg chg="mod topLvl">
          <ac:chgData name="이윤주(인공지능대학원)" userId="20696e87-a691-4b9f-94ed-8c5360fb2a47" providerId="ADAL" clId="{4DAD5740-7DB0-46BC-B83E-074F60C7A832}" dt="2022-03-15T06:04:44.361" v="185" actId="165"/>
          <ac:cxnSpMkLst>
            <pc:docMk/>
            <pc:sldMk cId="3531479527" sldId="1227"/>
            <ac:cxnSpMk id="36" creationId="{71DEEFD9-5D33-4426-8ECF-2B4D6EC00C5B}"/>
          </ac:cxnSpMkLst>
        </pc:cxnChg>
        <pc:cxnChg chg="mod topLvl">
          <ac:chgData name="이윤주(인공지능대학원)" userId="20696e87-a691-4b9f-94ed-8c5360fb2a47" providerId="ADAL" clId="{4DAD5740-7DB0-46BC-B83E-074F60C7A832}" dt="2022-03-15T06:04:44.361" v="185" actId="165"/>
          <ac:cxnSpMkLst>
            <pc:docMk/>
            <pc:sldMk cId="3531479527" sldId="1227"/>
            <ac:cxnSpMk id="41" creationId="{9B028447-33AF-4303-AEB0-9C55A935BA3E}"/>
          </ac:cxnSpMkLst>
        </pc:cxnChg>
        <pc:cxnChg chg="mod topLvl">
          <ac:chgData name="이윤주(인공지능대학원)" userId="20696e87-a691-4b9f-94ed-8c5360fb2a47" providerId="ADAL" clId="{4DAD5740-7DB0-46BC-B83E-074F60C7A832}" dt="2022-03-15T06:04:44.361" v="185" actId="165"/>
          <ac:cxnSpMkLst>
            <pc:docMk/>
            <pc:sldMk cId="3531479527" sldId="1227"/>
            <ac:cxnSpMk id="47" creationId="{5758E4EB-FCFE-4FAD-9585-4F2DB282C325}"/>
          </ac:cxnSpMkLst>
        </pc:cxnChg>
        <pc:cxnChg chg="mod topLvl">
          <ac:chgData name="이윤주(인공지능대학원)" userId="20696e87-a691-4b9f-94ed-8c5360fb2a47" providerId="ADAL" clId="{4DAD5740-7DB0-46BC-B83E-074F60C7A832}" dt="2022-03-15T06:04:44.361" v="185" actId="165"/>
          <ac:cxnSpMkLst>
            <pc:docMk/>
            <pc:sldMk cId="3531479527" sldId="1227"/>
            <ac:cxnSpMk id="57" creationId="{5625CA19-F0A1-4418-8DB0-0BD005969DEA}"/>
          </ac:cxnSpMkLst>
        </pc:cxnChg>
        <pc:cxnChg chg="mod topLvl">
          <ac:chgData name="이윤주(인공지능대학원)" userId="20696e87-a691-4b9f-94ed-8c5360fb2a47" providerId="ADAL" clId="{4DAD5740-7DB0-46BC-B83E-074F60C7A832}" dt="2022-03-15T06:04:44.361" v="185" actId="165"/>
          <ac:cxnSpMkLst>
            <pc:docMk/>
            <pc:sldMk cId="3531479527" sldId="1227"/>
            <ac:cxnSpMk id="58" creationId="{19962E50-6144-4CA9-8893-74437E390E6C}"/>
          </ac:cxnSpMkLst>
        </pc:cxnChg>
        <pc:cxnChg chg="mod topLvl">
          <ac:chgData name="이윤주(인공지능대학원)" userId="20696e87-a691-4b9f-94ed-8c5360fb2a47" providerId="ADAL" clId="{4DAD5740-7DB0-46BC-B83E-074F60C7A832}" dt="2022-03-15T06:04:44.361" v="185" actId="165"/>
          <ac:cxnSpMkLst>
            <pc:docMk/>
            <pc:sldMk cId="3531479527" sldId="1227"/>
            <ac:cxnSpMk id="62" creationId="{895778CB-9E0E-45AB-A4A5-34C1E7737A30}"/>
          </ac:cxnSpMkLst>
        </pc:cxnChg>
        <pc:cxnChg chg="mod topLvl">
          <ac:chgData name="이윤주(인공지능대학원)" userId="20696e87-a691-4b9f-94ed-8c5360fb2a47" providerId="ADAL" clId="{4DAD5740-7DB0-46BC-B83E-074F60C7A832}" dt="2022-03-15T06:04:44.361" v="185" actId="165"/>
          <ac:cxnSpMkLst>
            <pc:docMk/>
            <pc:sldMk cId="3531479527" sldId="1227"/>
            <ac:cxnSpMk id="68" creationId="{E81FF113-677A-40D9-858B-573EDA1F6177}"/>
          </ac:cxnSpMkLst>
        </pc:cxnChg>
      </pc:sldChg>
      <pc:sldChg chg="addSp delSp modSp new mod">
        <pc:chgData name="이윤주(인공지능대학원)" userId="20696e87-a691-4b9f-94ed-8c5360fb2a47" providerId="ADAL" clId="{4DAD5740-7DB0-46BC-B83E-074F60C7A832}" dt="2022-03-20T11:08:50.614" v="2862" actId="404"/>
        <pc:sldMkLst>
          <pc:docMk/>
          <pc:sldMk cId="740185285" sldId="1228"/>
        </pc:sldMkLst>
        <pc:spChg chg="mod">
          <ac:chgData name="이윤주(인공지능대학원)" userId="20696e87-a691-4b9f-94ed-8c5360fb2a47" providerId="ADAL" clId="{4DAD5740-7DB0-46BC-B83E-074F60C7A832}" dt="2022-03-20T10:17:26.354" v="1053"/>
          <ac:spMkLst>
            <pc:docMk/>
            <pc:sldMk cId="740185285" sldId="1228"/>
            <ac:spMk id="2" creationId="{9D2D3AB6-93D4-4688-8918-0D73655DC30D}"/>
          </ac:spMkLst>
        </pc:spChg>
        <pc:spChg chg="del">
          <ac:chgData name="이윤주(인공지능대학원)" userId="20696e87-a691-4b9f-94ed-8c5360fb2a47" providerId="ADAL" clId="{4DAD5740-7DB0-46BC-B83E-074F60C7A832}" dt="2022-03-20T10:34:13.632" v="1273" actId="478"/>
          <ac:spMkLst>
            <pc:docMk/>
            <pc:sldMk cId="740185285" sldId="1228"/>
            <ac:spMk id="3" creationId="{F6B1C275-3471-4938-AF09-C1E08D42FE93}"/>
          </ac:spMkLst>
        </pc:spChg>
        <pc:spChg chg="mod topLvl">
          <ac:chgData name="이윤주(인공지능대학원)" userId="20696e87-a691-4b9f-94ed-8c5360fb2a47" providerId="ADAL" clId="{4DAD5740-7DB0-46BC-B83E-074F60C7A832}" dt="2022-03-20T10:48:06.189" v="1513" actId="164"/>
          <ac:spMkLst>
            <pc:docMk/>
            <pc:sldMk cId="740185285" sldId="1228"/>
            <ac:spMk id="5" creationId="{1A85B085-46B9-40B8-8084-F24CD8865DD7}"/>
          </ac:spMkLst>
        </pc:spChg>
        <pc:spChg chg="mod topLvl">
          <ac:chgData name="이윤주(인공지능대학원)" userId="20696e87-a691-4b9f-94ed-8c5360fb2a47" providerId="ADAL" clId="{4DAD5740-7DB0-46BC-B83E-074F60C7A832}" dt="2022-03-20T10:48:06.189" v="1513" actId="164"/>
          <ac:spMkLst>
            <pc:docMk/>
            <pc:sldMk cId="740185285" sldId="1228"/>
            <ac:spMk id="6" creationId="{70DBD654-533F-4A9B-8DF2-0D179D650FA5}"/>
          </ac:spMkLst>
        </pc:spChg>
        <pc:spChg chg="mod topLvl">
          <ac:chgData name="이윤주(인공지능대학원)" userId="20696e87-a691-4b9f-94ed-8c5360fb2a47" providerId="ADAL" clId="{4DAD5740-7DB0-46BC-B83E-074F60C7A832}" dt="2022-03-20T10:48:06.189" v="1513" actId="164"/>
          <ac:spMkLst>
            <pc:docMk/>
            <pc:sldMk cId="740185285" sldId="1228"/>
            <ac:spMk id="7" creationId="{95B7679D-2782-42C3-A628-8D458ADA5FEE}"/>
          </ac:spMkLst>
        </pc:spChg>
        <pc:spChg chg="mod topLvl">
          <ac:chgData name="이윤주(인공지능대학원)" userId="20696e87-a691-4b9f-94ed-8c5360fb2a47" providerId="ADAL" clId="{4DAD5740-7DB0-46BC-B83E-074F60C7A832}" dt="2022-03-20T10:48:06.189" v="1513" actId="164"/>
          <ac:spMkLst>
            <pc:docMk/>
            <pc:sldMk cId="740185285" sldId="1228"/>
            <ac:spMk id="8" creationId="{E6AE366B-FF58-458C-A97E-2850EE3F4448}"/>
          </ac:spMkLst>
        </pc:spChg>
        <pc:spChg chg="mod topLvl">
          <ac:chgData name="이윤주(인공지능대학원)" userId="20696e87-a691-4b9f-94ed-8c5360fb2a47" providerId="ADAL" clId="{4DAD5740-7DB0-46BC-B83E-074F60C7A832}" dt="2022-03-20T10:48:06.189" v="1513" actId="164"/>
          <ac:spMkLst>
            <pc:docMk/>
            <pc:sldMk cId="740185285" sldId="1228"/>
            <ac:spMk id="9" creationId="{1FBB1050-C279-4A97-887C-EF669E8D0CB0}"/>
          </ac:spMkLst>
        </pc:spChg>
        <pc:spChg chg="mod topLvl">
          <ac:chgData name="이윤주(인공지능대학원)" userId="20696e87-a691-4b9f-94ed-8c5360fb2a47" providerId="ADAL" clId="{4DAD5740-7DB0-46BC-B83E-074F60C7A832}" dt="2022-03-20T10:48:06.189" v="1513" actId="164"/>
          <ac:spMkLst>
            <pc:docMk/>
            <pc:sldMk cId="740185285" sldId="1228"/>
            <ac:spMk id="10" creationId="{5554CB89-2428-4A6F-B028-C948A22A4884}"/>
          </ac:spMkLst>
        </pc:spChg>
        <pc:spChg chg="mod topLvl">
          <ac:chgData name="이윤주(인공지능대학원)" userId="20696e87-a691-4b9f-94ed-8c5360fb2a47" providerId="ADAL" clId="{4DAD5740-7DB0-46BC-B83E-074F60C7A832}" dt="2022-03-20T10:48:06.189" v="1513" actId="164"/>
          <ac:spMkLst>
            <pc:docMk/>
            <pc:sldMk cId="740185285" sldId="1228"/>
            <ac:spMk id="11" creationId="{AE1993FD-CA53-415A-8148-2F6428172F80}"/>
          </ac:spMkLst>
        </pc:spChg>
        <pc:spChg chg="mod topLvl">
          <ac:chgData name="이윤주(인공지능대학원)" userId="20696e87-a691-4b9f-94ed-8c5360fb2a47" providerId="ADAL" clId="{4DAD5740-7DB0-46BC-B83E-074F60C7A832}" dt="2022-03-20T10:49:14.197" v="1521" actId="20577"/>
          <ac:spMkLst>
            <pc:docMk/>
            <pc:sldMk cId="740185285" sldId="1228"/>
            <ac:spMk id="13" creationId="{DC5B09F7-936F-4C2E-A2D2-3F721E4D15DB}"/>
          </ac:spMkLst>
        </pc:spChg>
        <pc:spChg chg="mod topLvl">
          <ac:chgData name="이윤주(인공지능대학원)" userId="20696e87-a691-4b9f-94ed-8c5360fb2a47" providerId="ADAL" clId="{4DAD5740-7DB0-46BC-B83E-074F60C7A832}" dt="2022-03-20T10:48:06.189" v="1513" actId="164"/>
          <ac:spMkLst>
            <pc:docMk/>
            <pc:sldMk cId="740185285" sldId="1228"/>
            <ac:spMk id="14" creationId="{BC0E4EB5-971F-49A7-BA88-C8F8FB29E925}"/>
          </ac:spMkLst>
        </pc:spChg>
        <pc:spChg chg="add mod topLvl">
          <ac:chgData name="이윤주(인공지능대학원)" userId="20696e87-a691-4b9f-94ed-8c5360fb2a47" providerId="ADAL" clId="{4DAD5740-7DB0-46BC-B83E-074F60C7A832}" dt="2022-03-20T10:48:06.189" v="1513" actId="164"/>
          <ac:spMkLst>
            <pc:docMk/>
            <pc:sldMk cId="740185285" sldId="1228"/>
            <ac:spMk id="22" creationId="{DBD749F8-02E4-43D7-BE6D-C2677D730D56}"/>
          </ac:spMkLst>
        </pc:spChg>
        <pc:spChg chg="add mod topLvl">
          <ac:chgData name="이윤주(인공지능대학원)" userId="20696e87-a691-4b9f-94ed-8c5360fb2a47" providerId="ADAL" clId="{4DAD5740-7DB0-46BC-B83E-074F60C7A832}" dt="2022-03-20T10:48:06.189" v="1513" actId="164"/>
          <ac:spMkLst>
            <pc:docMk/>
            <pc:sldMk cId="740185285" sldId="1228"/>
            <ac:spMk id="23" creationId="{C655DFC8-6F08-4F5F-865C-FE1DD262F1BD}"/>
          </ac:spMkLst>
        </pc:spChg>
        <pc:spChg chg="add mod topLvl">
          <ac:chgData name="이윤주(인공지능대학원)" userId="20696e87-a691-4b9f-94ed-8c5360fb2a47" providerId="ADAL" clId="{4DAD5740-7DB0-46BC-B83E-074F60C7A832}" dt="2022-03-20T10:48:06.189" v="1513" actId="164"/>
          <ac:spMkLst>
            <pc:docMk/>
            <pc:sldMk cId="740185285" sldId="1228"/>
            <ac:spMk id="24" creationId="{62EA97B2-31DA-4DE5-BD86-766BF70C9755}"/>
          </ac:spMkLst>
        </pc:spChg>
        <pc:spChg chg="add mod topLvl">
          <ac:chgData name="이윤주(인공지능대학원)" userId="20696e87-a691-4b9f-94ed-8c5360fb2a47" providerId="ADAL" clId="{4DAD5740-7DB0-46BC-B83E-074F60C7A832}" dt="2022-03-20T10:48:06.189" v="1513" actId="164"/>
          <ac:spMkLst>
            <pc:docMk/>
            <pc:sldMk cId="740185285" sldId="1228"/>
            <ac:spMk id="33" creationId="{B52E8D8A-4D0C-413E-B874-C912934C81AC}"/>
          </ac:spMkLst>
        </pc:spChg>
        <pc:spChg chg="add mod topLvl">
          <ac:chgData name="이윤주(인공지능대학원)" userId="20696e87-a691-4b9f-94ed-8c5360fb2a47" providerId="ADAL" clId="{4DAD5740-7DB0-46BC-B83E-074F60C7A832}" dt="2022-03-20T10:48:06.189" v="1513" actId="164"/>
          <ac:spMkLst>
            <pc:docMk/>
            <pc:sldMk cId="740185285" sldId="1228"/>
            <ac:spMk id="37" creationId="{B6C80B17-7F7E-4380-97D6-87B66BE84EA1}"/>
          </ac:spMkLst>
        </pc:spChg>
        <pc:spChg chg="add mod topLvl">
          <ac:chgData name="이윤주(인공지능대학원)" userId="20696e87-a691-4b9f-94ed-8c5360fb2a47" providerId="ADAL" clId="{4DAD5740-7DB0-46BC-B83E-074F60C7A832}" dt="2022-03-20T10:48:06.189" v="1513" actId="164"/>
          <ac:spMkLst>
            <pc:docMk/>
            <pc:sldMk cId="740185285" sldId="1228"/>
            <ac:spMk id="41" creationId="{8F5B06BB-2B9D-45C3-82E2-1258977CFBC2}"/>
          </ac:spMkLst>
        </pc:spChg>
        <pc:spChg chg="add mod topLvl">
          <ac:chgData name="이윤주(인공지능대학원)" userId="20696e87-a691-4b9f-94ed-8c5360fb2a47" providerId="ADAL" clId="{4DAD5740-7DB0-46BC-B83E-074F60C7A832}" dt="2022-03-20T10:48:06.189" v="1513" actId="164"/>
          <ac:spMkLst>
            <pc:docMk/>
            <pc:sldMk cId="740185285" sldId="1228"/>
            <ac:spMk id="42" creationId="{F52D954E-68E1-4CE4-96A6-01A849CA8CA3}"/>
          </ac:spMkLst>
        </pc:spChg>
        <pc:spChg chg="add mod topLvl">
          <ac:chgData name="이윤주(인공지능대학원)" userId="20696e87-a691-4b9f-94ed-8c5360fb2a47" providerId="ADAL" clId="{4DAD5740-7DB0-46BC-B83E-074F60C7A832}" dt="2022-03-20T10:48:06.189" v="1513" actId="164"/>
          <ac:spMkLst>
            <pc:docMk/>
            <pc:sldMk cId="740185285" sldId="1228"/>
            <ac:spMk id="51" creationId="{A02116E3-2DCC-471F-8EBB-0471D91D6AFD}"/>
          </ac:spMkLst>
        </pc:spChg>
        <pc:spChg chg="add mod">
          <ac:chgData name="이윤주(인공지능대학원)" userId="20696e87-a691-4b9f-94ed-8c5360fb2a47" providerId="ADAL" clId="{4DAD5740-7DB0-46BC-B83E-074F60C7A832}" dt="2022-03-20T10:48:06.189" v="1513" actId="164"/>
          <ac:spMkLst>
            <pc:docMk/>
            <pc:sldMk cId="740185285" sldId="1228"/>
            <ac:spMk id="54" creationId="{C3423003-0605-4FBD-B3A9-3BAAAA7F8B96}"/>
          </ac:spMkLst>
        </pc:spChg>
        <pc:spChg chg="add del mod">
          <ac:chgData name="이윤주(인공지능대학원)" userId="20696e87-a691-4b9f-94ed-8c5360fb2a47" providerId="ADAL" clId="{4DAD5740-7DB0-46BC-B83E-074F60C7A832}" dt="2022-03-20T10:45:51.094" v="1480" actId="478"/>
          <ac:spMkLst>
            <pc:docMk/>
            <pc:sldMk cId="740185285" sldId="1228"/>
            <ac:spMk id="55" creationId="{B311CDAA-7639-4FFC-8CEE-1C9C2AADC669}"/>
          </ac:spMkLst>
        </pc:spChg>
        <pc:spChg chg="add mod">
          <ac:chgData name="이윤주(인공지능대학원)" userId="20696e87-a691-4b9f-94ed-8c5360fb2a47" providerId="ADAL" clId="{4DAD5740-7DB0-46BC-B83E-074F60C7A832}" dt="2022-03-20T10:48:06.189" v="1513" actId="164"/>
          <ac:spMkLst>
            <pc:docMk/>
            <pc:sldMk cId="740185285" sldId="1228"/>
            <ac:spMk id="56" creationId="{37D590CE-8469-4457-B760-7D2FD1CE0736}"/>
          </ac:spMkLst>
        </pc:spChg>
        <pc:spChg chg="add mod">
          <ac:chgData name="이윤주(인공지능대학원)" userId="20696e87-a691-4b9f-94ed-8c5360fb2a47" providerId="ADAL" clId="{4DAD5740-7DB0-46BC-B83E-074F60C7A832}" dt="2022-03-20T10:48:06.189" v="1513" actId="164"/>
          <ac:spMkLst>
            <pc:docMk/>
            <pc:sldMk cId="740185285" sldId="1228"/>
            <ac:spMk id="59" creationId="{FA458F96-CC1A-4628-AC00-6D95B368D40D}"/>
          </ac:spMkLst>
        </pc:spChg>
        <pc:spChg chg="add del mod">
          <ac:chgData name="이윤주(인공지능대학원)" userId="20696e87-a691-4b9f-94ed-8c5360fb2a47" providerId="ADAL" clId="{4DAD5740-7DB0-46BC-B83E-074F60C7A832}" dt="2022-03-20T10:45:53.479" v="1481" actId="478"/>
          <ac:spMkLst>
            <pc:docMk/>
            <pc:sldMk cId="740185285" sldId="1228"/>
            <ac:spMk id="60" creationId="{E0014102-49E7-41EB-9D18-FF2919FCD5E9}"/>
          </ac:spMkLst>
        </pc:spChg>
        <pc:spChg chg="add mod">
          <ac:chgData name="이윤주(인공지능대학원)" userId="20696e87-a691-4b9f-94ed-8c5360fb2a47" providerId="ADAL" clId="{4DAD5740-7DB0-46BC-B83E-074F60C7A832}" dt="2022-03-20T10:53:01.386" v="1694" actId="1076"/>
          <ac:spMkLst>
            <pc:docMk/>
            <pc:sldMk cId="740185285" sldId="1228"/>
            <ac:spMk id="62" creationId="{6C345A2A-E637-4B4E-B54E-CD4101FE379F}"/>
          </ac:spMkLst>
        </pc:spChg>
        <pc:spChg chg="add mod">
          <ac:chgData name="이윤주(인공지능대학원)" userId="20696e87-a691-4b9f-94ed-8c5360fb2a47" providerId="ADAL" clId="{4DAD5740-7DB0-46BC-B83E-074F60C7A832}" dt="2022-03-20T10:53:01.386" v="1694" actId="1076"/>
          <ac:spMkLst>
            <pc:docMk/>
            <pc:sldMk cId="740185285" sldId="1228"/>
            <ac:spMk id="63" creationId="{78ADF603-0F94-46F6-A58A-7FCC83F5B74F}"/>
          </ac:spMkLst>
        </pc:spChg>
        <pc:spChg chg="add mod">
          <ac:chgData name="이윤주(인공지능대학원)" userId="20696e87-a691-4b9f-94ed-8c5360fb2a47" providerId="ADAL" clId="{4DAD5740-7DB0-46BC-B83E-074F60C7A832}" dt="2022-03-20T11:08:50.614" v="2862" actId="404"/>
          <ac:spMkLst>
            <pc:docMk/>
            <pc:sldMk cId="740185285" sldId="1228"/>
            <ac:spMk id="64" creationId="{2E624038-4A01-4E70-8FDC-F5EC9840AA6F}"/>
          </ac:spMkLst>
        </pc:spChg>
        <pc:grpChg chg="add del mod">
          <ac:chgData name="이윤주(인공지능대학원)" userId="20696e87-a691-4b9f-94ed-8c5360fb2a47" providerId="ADAL" clId="{4DAD5740-7DB0-46BC-B83E-074F60C7A832}" dt="2022-03-20T10:40:18.525" v="1391" actId="165"/>
          <ac:grpSpMkLst>
            <pc:docMk/>
            <pc:sldMk cId="740185285" sldId="1228"/>
            <ac:grpSpMk id="4" creationId="{E520E1BE-ACCA-4400-8236-B37C30223444}"/>
          </ac:grpSpMkLst>
        </pc:grpChg>
        <pc:grpChg chg="add del mod">
          <ac:chgData name="이윤주(인공지능대학원)" userId="20696e87-a691-4b9f-94ed-8c5360fb2a47" providerId="ADAL" clId="{4DAD5740-7DB0-46BC-B83E-074F60C7A832}" dt="2022-03-20T10:39:00.134" v="1369" actId="165"/>
          <ac:grpSpMkLst>
            <pc:docMk/>
            <pc:sldMk cId="740185285" sldId="1228"/>
            <ac:grpSpMk id="34" creationId="{ABA3A5E1-855B-4827-9368-CF04180CCBFF}"/>
          </ac:grpSpMkLst>
        </pc:grpChg>
        <pc:grpChg chg="add del mod">
          <ac:chgData name="이윤주(인공지능대학원)" userId="20696e87-a691-4b9f-94ed-8c5360fb2a47" providerId="ADAL" clId="{4DAD5740-7DB0-46BC-B83E-074F60C7A832}" dt="2022-03-20T10:45:41.665" v="1477" actId="165"/>
          <ac:grpSpMkLst>
            <pc:docMk/>
            <pc:sldMk cId="740185285" sldId="1228"/>
            <ac:grpSpMk id="53" creationId="{514CE9B3-E780-4521-907B-32DBB0EA4BED}"/>
          </ac:grpSpMkLst>
        </pc:grpChg>
        <pc:grpChg chg="add mod">
          <ac:chgData name="이윤주(인공지능대학원)" userId="20696e87-a691-4b9f-94ed-8c5360fb2a47" providerId="ADAL" clId="{4DAD5740-7DB0-46BC-B83E-074F60C7A832}" dt="2022-03-20T10:53:01.386" v="1694" actId="1076"/>
          <ac:grpSpMkLst>
            <pc:docMk/>
            <pc:sldMk cId="740185285" sldId="1228"/>
            <ac:grpSpMk id="61" creationId="{F636EE16-5E97-4A8E-BF88-97683FC5236D}"/>
          </ac:grpSpMkLst>
        </pc:grpChg>
        <pc:cxnChg chg="mod topLvl">
          <ac:chgData name="이윤주(인공지능대학원)" userId="20696e87-a691-4b9f-94ed-8c5360fb2a47" providerId="ADAL" clId="{4DAD5740-7DB0-46BC-B83E-074F60C7A832}" dt="2022-03-20T10:48:06.189" v="1513" actId="164"/>
          <ac:cxnSpMkLst>
            <pc:docMk/>
            <pc:sldMk cId="740185285" sldId="1228"/>
            <ac:cxnSpMk id="12" creationId="{C74AF642-5A25-4509-AA26-92EF300B0CA6}"/>
          </ac:cxnSpMkLst>
        </pc:cxnChg>
        <pc:cxnChg chg="mod topLvl">
          <ac:chgData name="이윤주(인공지능대학원)" userId="20696e87-a691-4b9f-94ed-8c5360fb2a47" providerId="ADAL" clId="{4DAD5740-7DB0-46BC-B83E-074F60C7A832}" dt="2022-03-20T10:48:06.189" v="1513" actId="164"/>
          <ac:cxnSpMkLst>
            <pc:docMk/>
            <pc:sldMk cId="740185285" sldId="1228"/>
            <ac:cxnSpMk id="15" creationId="{FD3C2702-2F65-459D-94D4-B4471EFEEB11}"/>
          </ac:cxnSpMkLst>
        </pc:cxnChg>
        <pc:cxnChg chg="mod topLvl">
          <ac:chgData name="이윤주(인공지능대학원)" userId="20696e87-a691-4b9f-94ed-8c5360fb2a47" providerId="ADAL" clId="{4DAD5740-7DB0-46BC-B83E-074F60C7A832}" dt="2022-03-20T10:48:06.189" v="1513" actId="164"/>
          <ac:cxnSpMkLst>
            <pc:docMk/>
            <pc:sldMk cId="740185285" sldId="1228"/>
            <ac:cxnSpMk id="16" creationId="{EB8B1CF4-2F42-47E7-8709-3F7F1B0301D4}"/>
          </ac:cxnSpMkLst>
        </pc:cxnChg>
        <pc:cxnChg chg="mod topLvl">
          <ac:chgData name="이윤주(인공지능대학원)" userId="20696e87-a691-4b9f-94ed-8c5360fb2a47" providerId="ADAL" clId="{4DAD5740-7DB0-46BC-B83E-074F60C7A832}" dt="2022-03-20T10:48:06.189" v="1513" actId="164"/>
          <ac:cxnSpMkLst>
            <pc:docMk/>
            <pc:sldMk cId="740185285" sldId="1228"/>
            <ac:cxnSpMk id="17" creationId="{AB53FA5B-A782-454A-A5C8-C998356F79C6}"/>
          </ac:cxnSpMkLst>
        </pc:cxnChg>
        <pc:cxnChg chg="mod topLvl">
          <ac:chgData name="이윤주(인공지능대학원)" userId="20696e87-a691-4b9f-94ed-8c5360fb2a47" providerId="ADAL" clId="{4DAD5740-7DB0-46BC-B83E-074F60C7A832}" dt="2022-03-20T10:48:06.189" v="1513" actId="164"/>
          <ac:cxnSpMkLst>
            <pc:docMk/>
            <pc:sldMk cId="740185285" sldId="1228"/>
            <ac:cxnSpMk id="18" creationId="{141E3AF5-C6FD-4353-A319-91DE29923918}"/>
          </ac:cxnSpMkLst>
        </pc:cxnChg>
        <pc:cxnChg chg="mod topLvl">
          <ac:chgData name="이윤주(인공지능대학원)" userId="20696e87-a691-4b9f-94ed-8c5360fb2a47" providerId="ADAL" clId="{4DAD5740-7DB0-46BC-B83E-074F60C7A832}" dt="2022-03-20T10:48:06.189" v="1513" actId="164"/>
          <ac:cxnSpMkLst>
            <pc:docMk/>
            <pc:sldMk cId="740185285" sldId="1228"/>
            <ac:cxnSpMk id="19" creationId="{09B007C1-2BAF-4C32-82FA-75A32809C5AA}"/>
          </ac:cxnSpMkLst>
        </pc:cxnChg>
        <pc:cxnChg chg="mod topLvl">
          <ac:chgData name="이윤주(인공지능대학원)" userId="20696e87-a691-4b9f-94ed-8c5360fb2a47" providerId="ADAL" clId="{4DAD5740-7DB0-46BC-B83E-074F60C7A832}" dt="2022-03-20T10:48:06.189" v="1513" actId="164"/>
          <ac:cxnSpMkLst>
            <pc:docMk/>
            <pc:sldMk cId="740185285" sldId="1228"/>
            <ac:cxnSpMk id="20" creationId="{0DE494DE-586F-41C8-8032-5946C7501190}"/>
          </ac:cxnSpMkLst>
        </pc:cxnChg>
        <pc:cxnChg chg="mod topLvl">
          <ac:chgData name="이윤주(인공지능대학원)" userId="20696e87-a691-4b9f-94ed-8c5360fb2a47" providerId="ADAL" clId="{4DAD5740-7DB0-46BC-B83E-074F60C7A832}" dt="2022-03-20T10:48:06.189" v="1513" actId="164"/>
          <ac:cxnSpMkLst>
            <pc:docMk/>
            <pc:sldMk cId="740185285" sldId="1228"/>
            <ac:cxnSpMk id="21" creationId="{7535ACF1-49B3-47BD-89DD-6575473EE3E0}"/>
          </ac:cxnSpMkLst>
        </pc:cxnChg>
        <pc:cxnChg chg="add del mod">
          <ac:chgData name="이윤주(인공지능대학원)" userId="20696e87-a691-4b9f-94ed-8c5360fb2a47" providerId="ADAL" clId="{4DAD5740-7DB0-46BC-B83E-074F60C7A832}" dt="2022-03-20T10:38:41.351" v="1362" actId="478"/>
          <ac:cxnSpMkLst>
            <pc:docMk/>
            <pc:sldMk cId="740185285" sldId="1228"/>
            <ac:cxnSpMk id="25" creationId="{E6379DD1-D36E-4F3B-9AFB-346E9D5C7B1A}"/>
          </ac:cxnSpMkLst>
        </pc:cxnChg>
        <pc:cxnChg chg="add mod topLvl">
          <ac:chgData name="이윤주(인공지능대학원)" userId="20696e87-a691-4b9f-94ed-8c5360fb2a47" providerId="ADAL" clId="{4DAD5740-7DB0-46BC-B83E-074F60C7A832}" dt="2022-03-20T10:48:06.189" v="1513" actId="164"/>
          <ac:cxnSpMkLst>
            <pc:docMk/>
            <pc:sldMk cId="740185285" sldId="1228"/>
            <ac:cxnSpMk id="27" creationId="{242216FB-DB7F-42B6-85F7-0B66B825DEA1}"/>
          </ac:cxnSpMkLst>
        </pc:cxnChg>
        <pc:cxnChg chg="add mod topLvl">
          <ac:chgData name="이윤주(인공지능대학원)" userId="20696e87-a691-4b9f-94ed-8c5360fb2a47" providerId="ADAL" clId="{4DAD5740-7DB0-46BC-B83E-074F60C7A832}" dt="2022-03-20T10:48:06.189" v="1513" actId="164"/>
          <ac:cxnSpMkLst>
            <pc:docMk/>
            <pc:sldMk cId="740185285" sldId="1228"/>
            <ac:cxnSpMk id="30" creationId="{E91AE53A-20B8-41BF-A28B-B8E55BF67910}"/>
          </ac:cxnSpMkLst>
        </pc:cxnChg>
        <pc:cxnChg chg="add mod topLvl">
          <ac:chgData name="이윤주(인공지능대학원)" userId="20696e87-a691-4b9f-94ed-8c5360fb2a47" providerId="ADAL" clId="{4DAD5740-7DB0-46BC-B83E-074F60C7A832}" dt="2022-03-20T10:48:06.189" v="1513" actId="164"/>
          <ac:cxnSpMkLst>
            <pc:docMk/>
            <pc:sldMk cId="740185285" sldId="1228"/>
            <ac:cxnSpMk id="36" creationId="{CCB5F008-9F0D-45DD-BEB3-65AA9EC2E513}"/>
          </ac:cxnSpMkLst>
        </pc:cxnChg>
        <pc:cxnChg chg="add mod topLvl">
          <ac:chgData name="이윤주(인공지능대학원)" userId="20696e87-a691-4b9f-94ed-8c5360fb2a47" providerId="ADAL" clId="{4DAD5740-7DB0-46BC-B83E-074F60C7A832}" dt="2022-03-20T10:48:06.189" v="1513" actId="164"/>
          <ac:cxnSpMkLst>
            <pc:docMk/>
            <pc:sldMk cId="740185285" sldId="1228"/>
            <ac:cxnSpMk id="43" creationId="{28CE359D-57D0-403B-80A4-9A5E9C7BF0C7}"/>
          </ac:cxnSpMkLst>
        </pc:cxnChg>
        <pc:cxnChg chg="add mod topLvl">
          <ac:chgData name="이윤주(인공지능대학원)" userId="20696e87-a691-4b9f-94ed-8c5360fb2a47" providerId="ADAL" clId="{4DAD5740-7DB0-46BC-B83E-074F60C7A832}" dt="2022-03-20T10:48:06.189" v="1513" actId="164"/>
          <ac:cxnSpMkLst>
            <pc:docMk/>
            <pc:sldMk cId="740185285" sldId="1228"/>
            <ac:cxnSpMk id="44" creationId="{830C8F7A-A363-4806-BA80-D1959C81C2AD}"/>
          </ac:cxnSpMkLst>
        </pc:cxnChg>
        <pc:cxnChg chg="add mod topLvl">
          <ac:chgData name="이윤주(인공지능대학원)" userId="20696e87-a691-4b9f-94ed-8c5360fb2a47" providerId="ADAL" clId="{4DAD5740-7DB0-46BC-B83E-074F60C7A832}" dt="2022-03-20T10:48:06.189" v="1513" actId="164"/>
          <ac:cxnSpMkLst>
            <pc:docMk/>
            <pc:sldMk cId="740185285" sldId="1228"/>
            <ac:cxnSpMk id="52" creationId="{F14DA1A8-F67B-4611-BC24-4313F2A3E830}"/>
          </ac:cxnSpMkLst>
        </pc:cxnChg>
        <pc:cxnChg chg="add mod">
          <ac:chgData name="이윤주(인공지능대학원)" userId="20696e87-a691-4b9f-94ed-8c5360fb2a47" providerId="ADAL" clId="{4DAD5740-7DB0-46BC-B83E-074F60C7A832}" dt="2022-03-20T10:48:06.189" v="1513" actId="164"/>
          <ac:cxnSpMkLst>
            <pc:docMk/>
            <pc:sldMk cId="740185285" sldId="1228"/>
            <ac:cxnSpMk id="57" creationId="{95DCB9B0-B538-4CF3-81F2-4702EF68171B}"/>
          </ac:cxnSpMkLst>
        </pc:cxnChg>
        <pc:cxnChg chg="add mod">
          <ac:chgData name="이윤주(인공지능대학원)" userId="20696e87-a691-4b9f-94ed-8c5360fb2a47" providerId="ADAL" clId="{4DAD5740-7DB0-46BC-B83E-074F60C7A832}" dt="2022-03-20T10:48:06.189" v="1513" actId="164"/>
          <ac:cxnSpMkLst>
            <pc:docMk/>
            <pc:sldMk cId="740185285" sldId="1228"/>
            <ac:cxnSpMk id="58" creationId="{6016D45B-8AE9-421E-BEA8-9E6DDF8AADB5}"/>
          </ac:cxnSpMkLst>
        </pc:cxnChg>
      </pc:sldChg>
      <pc:sldChg chg="addSp modSp new mod">
        <pc:chgData name="이윤주(인공지능대학원)" userId="20696e87-a691-4b9f-94ed-8c5360fb2a47" providerId="ADAL" clId="{4DAD5740-7DB0-46BC-B83E-074F60C7A832}" dt="2022-03-20T11:31:16.985" v="2959" actId="20577"/>
        <pc:sldMkLst>
          <pc:docMk/>
          <pc:sldMk cId="2578033836" sldId="1229"/>
        </pc:sldMkLst>
        <pc:spChg chg="mod">
          <ac:chgData name="이윤주(인공지능대학원)" userId="20696e87-a691-4b9f-94ed-8c5360fb2a47" providerId="ADAL" clId="{4DAD5740-7DB0-46BC-B83E-074F60C7A832}" dt="2022-03-20T10:17:55.260" v="1073" actId="20577"/>
          <ac:spMkLst>
            <pc:docMk/>
            <pc:sldMk cId="2578033836" sldId="1229"/>
            <ac:spMk id="2" creationId="{364DFF64-FCB5-4ACB-A42E-144CA08A9AAE}"/>
          </ac:spMkLst>
        </pc:spChg>
        <pc:spChg chg="mod">
          <ac:chgData name="이윤주(인공지능대학원)" userId="20696e87-a691-4b9f-94ed-8c5360fb2a47" providerId="ADAL" clId="{4DAD5740-7DB0-46BC-B83E-074F60C7A832}" dt="2022-03-20T11:31:07.314" v="2956" actId="20577"/>
          <ac:spMkLst>
            <pc:docMk/>
            <pc:sldMk cId="2578033836" sldId="1229"/>
            <ac:spMk id="3" creationId="{20D6CD85-585D-4ADA-AF95-C1D0B24A8EF2}"/>
          </ac:spMkLst>
        </pc:spChg>
        <pc:spChg chg="add mod">
          <ac:chgData name="이윤주(인공지능대학원)" userId="20696e87-a691-4b9f-94ed-8c5360fb2a47" providerId="ADAL" clId="{4DAD5740-7DB0-46BC-B83E-074F60C7A832}" dt="2022-03-20T10:59:15.283" v="2278" actId="164"/>
          <ac:spMkLst>
            <pc:docMk/>
            <pc:sldMk cId="2578033836" sldId="1229"/>
            <ac:spMk id="4" creationId="{BC401289-F989-44B3-9CAF-FF81412401F6}"/>
          </ac:spMkLst>
        </pc:spChg>
        <pc:spChg chg="add mod">
          <ac:chgData name="이윤주(인공지능대학원)" userId="20696e87-a691-4b9f-94ed-8c5360fb2a47" providerId="ADAL" clId="{4DAD5740-7DB0-46BC-B83E-074F60C7A832}" dt="2022-03-20T11:31:12.180" v="2957" actId="6549"/>
          <ac:spMkLst>
            <pc:docMk/>
            <pc:sldMk cId="2578033836" sldId="1229"/>
            <ac:spMk id="8" creationId="{E4809031-87C1-4B34-8293-0FC2446BC0FC}"/>
          </ac:spMkLst>
        </pc:spChg>
        <pc:spChg chg="add mod">
          <ac:chgData name="이윤주(인공지능대학원)" userId="20696e87-a691-4b9f-94ed-8c5360fb2a47" providerId="ADAL" clId="{4DAD5740-7DB0-46BC-B83E-074F60C7A832}" dt="2022-03-20T11:31:14.786" v="2958" actId="6549"/>
          <ac:spMkLst>
            <pc:docMk/>
            <pc:sldMk cId="2578033836" sldId="1229"/>
            <ac:spMk id="9" creationId="{E66DB718-7ADD-47F8-AD5B-0A0DDB14A150}"/>
          </ac:spMkLst>
        </pc:spChg>
        <pc:spChg chg="add mod">
          <ac:chgData name="이윤주(인공지능대학원)" userId="20696e87-a691-4b9f-94ed-8c5360fb2a47" providerId="ADAL" clId="{4DAD5740-7DB0-46BC-B83E-074F60C7A832}" dt="2022-03-20T11:31:16.985" v="2959" actId="20577"/>
          <ac:spMkLst>
            <pc:docMk/>
            <pc:sldMk cId="2578033836" sldId="1229"/>
            <ac:spMk id="10" creationId="{45A63937-E22E-4BF0-B0F6-36E16465DE05}"/>
          </ac:spMkLst>
        </pc:spChg>
        <pc:grpChg chg="add mod">
          <ac:chgData name="이윤주(인공지능대학원)" userId="20696e87-a691-4b9f-94ed-8c5360fb2a47" providerId="ADAL" clId="{4DAD5740-7DB0-46BC-B83E-074F60C7A832}" dt="2022-03-20T11:02:58.955" v="2716" actId="1076"/>
          <ac:grpSpMkLst>
            <pc:docMk/>
            <pc:sldMk cId="2578033836" sldId="1229"/>
            <ac:grpSpMk id="11" creationId="{7C718363-8DF9-493F-95FF-F50F1FEB32C4}"/>
          </ac:grpSpMkLst>
        </pc:grpChg>
        <pc:cxnChg chg="add mod">
          <ac:chgData name="이윤주(인공지능대학원)" userId="20696e87-a691-4b9f-94ed-8c5360fb2a47" providerId="ADAL" clId="{4DAD5740-7DB0-46BC-B83E-074F60C7A832}" dt="2022-03-20T10:59:15.283" v="2278" actId="164"/>
          <ac:cxnSpMkLst>
            <pc:docMk/>
            <pc:sldMk cId="2578033836" sldId="1229"/>
            <ac:cxnSpMk id="5" creationId="{B4D232D2-B838-4E82-B41A-8F9EBAF91C82}"/>
          </ac:cxnSpMkLst>
        </pc:cxnChg>
        <pc:cxnChg chg="add mod">
          <ac:chgData name="이윤주(인공지능대학원)" userId="20696e87-a691-4b9f-94ed-8c5360fb2a47" providerId="ADAL" clId="{4DAD5740-7DB0-46BC-B83E-074F60C7A832}" dt="2022-03-20T10:59:15.283" v="2278" actId="164"/>
          <ac:cxnSpMkLst>
            <pc:docMk/>
            <pc:sldMk cId="2578033836" sldId="1229"/>
            <ac:cxnSpMk id="6" creationId="{05954045-7A5C-4008-9EC2-BC2AB3C14733}"/>
          </ac:cxnSpMkLst>
        </pc:cxnChg>
      </pc:sldChg>
      <pc:sldChg chg="new del">
        <pc:chgData name="이윤주(인공지능대학원)" userId="20696e87-a691-4b9f-94ed-8c5360fb2a47" providerId="ADAL" clId="{4DAD5740-7DB0-46BC-B83E-074F60C7A832}" dt="2022-03-20T11:08:59.106" v="2863" actId="47"/>
        <pc:sldMkLst>
          <pc:docMk/>
          <pc:sldMk cId="2953028279" sldId="1230"/>
        </pc:sldMkLst>
      </pc:sldChg>
      <pc:sldChg chg="delSp modSp new mod">
        <pc:chgData name="이윤주(인공지능대학원)" userId="20696e87-a691-4b9f-94ed-8c5360fb2a47" providerId="ADAL" clId="{4DAD5740-7DB0-46BC-B83E-074F60C7A832}" dt="2022-03-20T10:20:01.579" v="1105" actId="1036"/>
        <pc:sldMkLst>
          <pc:docMk/>
          <pc:sldMk cId="60439296" sldId="1231"/>
        </pc:sldMkLst>
        <pc:spChg chg="mod">
          <ac:chgData name="이윤주(인공지능대학원)" userId="20696e87-a691-4b9f-94ed-8c5360fb2a47" providerId="ADAL" clId="{4DAD5740-7DB0-46BC-B83E-074F60C7A832}" dt="2022-03-20T10:20:01.579" v="1105" actId="1036"/>
          <ac:spMkLst>
            <pc:docMk/>
            <pc:sldMk cId="60439296" sldId="1231"/>
            <ac:spMk id="2" creationId="{AABB8177-2B40-4507-A8E0-A23FC6758246}"/>
          </ac:spMkLst>
        </pc:spChg>
        <pc:spChg chg="del">
          <ac:chgData name="이윤주(인공지능대학원)" userId="20696e87-a691-4b9f-94ed-8c5360fb2a47" providerId="ADAL" clId="{4DAD5740-7DB0-46BC-B83E-074F60C7A832}" dt="2022-03-20T10:19:00.063" v="1083" actId="478"/>
          <ac:spMkLst>
            <pc:docMk/>
            <pc:sldMk cId="60439296" sldId="1231"/>
            <ac:spMk id="3" creationId="{6870F305-9D71-4F07-A3C5-A5EC26534133}"/>
          </ac:spMkLst>
        </pc:spChg>
      </pc:sldChg>
      <pc:sldChg chg="add del">
        <pc:chgData name="이윤주(인공지능대학원)" userId="20696e87-a691-4b9f-94ed-8c5360fb2a47" providerId="ADAL" clId="{4DAD5740-7DB0-46BC-B83E-074F60C7A832}" dt="2022-03-20T10:53:03.714" v="1695" actId="47"/>
        <pc:sldMkLst>
          <pc:docMk/>
          <pc:sldMk cId="3019674483" sldId="1232"/>
        </pc:sldMkLst>
      </pc:sldChg>
      <pc:sldChg chg="addSp delSp modSp add mod">
        <pc:chgData name="이윤주(인공지능대학원)" userId="20696e87-a691-4b9f-94ed-8c5360fb2a47" providerId="ADAL" clId="{4DAD5740-7DB0-46BC-B83E-074F60C7A832}" dt="2022-03-20T11:08:24.159" v="2843" actId="1076"/>
        <pc:sldMkLst>
          <pc:docMk/>
          <pc:sldMk cId="4160984521" sldId="1233"/>
        </pc:sldMkLst>
        <pc:spChg chg="mod topLvl">
          <ac:chgData name="이윤주(인공지능대학원)" userId="20696e87-a691-4b9f-94ed-8c5360fb2a47" providerId="ADAL" clId="{4DAD5740-7DB0-46BC-B83E-074F60C7A832}" dt="2022-03-20T11:08:19.519" v="2842" actId="164"/>
          <ac:spMkLst>
            <pc:docMk/>
            <pc:sldMk cId="4160984521" sldId="1233"/>
            <ac:spMk id="5" creationId="{1A85B085-46B9-40B8-8084-F24CD8865DD7}"/>
          </ac:spMkLst>
        </pc:spChg>
        <pc:spChg chg="mod topLvl">
          <ac:chgData name="이윤주(인공지능대학원)" userId="20696e87-a691-4b9f-94ed-8c5360fb2a47" providerId="ADAL" clId="{4DAD5740-7DB0-46BC-B83E-074F60C7A832}" dt="2022-03-20T11:08:19.519" v="2842" actId="164"/>
          <ac:spMkLst>
            <pc:docMk/>
            <pc:sldMk cId="4160984521" sldId="1233"/>
            <ac:spMk id="6" creationId="{70DBD654-533F-4A9B-8DF2-0D179D650FA5}"/>
          </ac:spMkLst>
        </pc:spChg>
        <pc:spChg chg="mod topLvl">
          <ac:chgData name="이윤주(인공지능대학원)" userId="20696e87-a691-4b9f-94ed-8c5360fb2a47" providerId="ADAL" clId="{4DAD5740-7DB0-46BC-B83E-074F60C7A832}" dt="2022-03-20T11:08:19.519" v="2842" actId="164"/>
          <ac:spMkLst>
            <pc:docMk/>
            <pc:sldMk cId="4160984521" sldId="1233"/>
            <ac:spMk id="7" creationId="{95B7679D-2782-42C3-A628-8D458ADA5FEE}"/>
          </ac:spMkLst>
        </pc:spChg>
        <pc:spChg chg="mod topLvl">
          <ac:chgData name="이윤주(인공지능대학원)" userId="20696e87-a691-4b9f-94ed-8c5360fb2a47" providerId="ADAL" clId="{4DAD5740-7DB0-46BC-B83E-074F60C7A832}" dt="2022-03-20T11:08:19.519" v="2842" actId="164"/>
          <ac:spMkLst>
            <pc:docMk/>
            <pc:sldMk cId="4160984521" sldId="1233"/>
            <ac:spMk id="8" creationId="{E6AE366B-FF58-458C-A97E-2850EE3F4448}"/>
          </ac:spMkLst>
        </pc:spChg>
        <pc:spChg chg="mod topLvl">
          <ac:chgData name="이윤주(인공지능대학원)" userId="20696e87-a691-4b9f-94ed-8c5360fb2a47" providerId="ADAL" clId="{4DAD5740-7DB0-46BC-B83E-074F60C7A832}" dt="2022-03-20T11:08:19.519" v="2842" actId="164"/>
          <ac:spMkLst>
            <pc:docMk/>
            <pc:sldMk cId="4160984521" sldId="1233"/>
            <ac:spMk id="9" creationId="{1FBB1050-C279-4A97-887C-EF669E8D0CB0}"/>
          </ac:spMkLst>
        </pc:spChg>
        <pc:spChg chg="mod topLvl">
          <ac:chgData name="이윤주(인공지능대학원)" userId="20696e87-a691-4b9f-94ed-8c5360fb2a47" providerId="ADAL" clId="{4DAD5740-7DB0-46BC-B83E-074F60C7A832}" dt="2022-03-20T11:08:19.519" v="2842" actId="164"/>
          <ac:spMkLst>
            <pc:docMk/>
            <pc:sldMk cId="4160984521" sldId="1233"/>
            <ac:spMk id="10" creationId="{5554CB89-2428-4A6F-B028-C948A22A4884}"/>
          </ac:spMkLst>
        </pc:spChg>
        <pc:spChg chg="mod topLvl">
          <ac:chgData name="이윤주(인공지능대학원)" userId="20696e87-a691-4b9f-94ed-8c5360fb2a47" providerId="ADAL" clId="{4DAD5740-7DB0-46BC-B83E-074F60C7A832}" dt="2022-03-20T11:08:19.519" v="2842" actId="164"/>
          <ac:spMkLst>
            <pc:docMk/>
            <pc:sldMk cId="4160984521" sldId="1233"/>
            <ac:spMk id="11" creationId="{AE1993FD-CA53-415A-8148-2F6428172F80}"/>
          </ac:spMkLst>
        </pc:spChg>
        <pc:spChg chg="mod topLvl">
          <ac:chgData name="이윤주(인공지능대학원)" userId="20696e87-a691-4b9f-94ed-8c5360fb2a47" providerId="ADAL" clId="{4DAD5740-7DB0-46BC-B83E-074F60C7A832}" dt="2022-03-20T11:08:19.519" v="2842" actId="164"/>
          <ac:spMkLst>
            <pc:docMk/>
            <pc:sldMk cId="4160984521" sldId="1233"/>
            <ac:spMk id="13" creationId="{DC5B09F7-936F-4C2E-A2D2-3F721E4D15DB}"/>
          </ac:spMkLst>
        </pc:spChg>
        <pc:spChg chg="mod topLvl">
          <ac:chgData name="이윤주(인공지능대학원)" userId="20696e87-a691-4b9f-94ed-8c5360fb2a47" providerId="ADAL" clId="{4DAD5740-7DB0-46BC-B83E-074F60C7A832}" dt="2022-03-20T11:08:19.519" v="2842" actId="164"/>
          <ac:spMkLst>
            <pc:docMk/>
            <pc:sldMk cId="4160984521" sldId="1233"/>
            <ac:spMk id="14" creationId="{BC0E4EB5-971F-49A7-BA88-C8F8FB29E925}"/>
          </ac:spMkLst>
        </pc:spChg>
        <pc:spChg chg="mod topLvl">
          <ac:chgData name="이윤주(인공지능대학원)" userId="20696e87-a691-4b9f-94ed-8c5360fb2a47" providerId="ADAL" clId="{4DAD5740-7DB0-46BC-B83E-074F60C7A832}" dt="2022-03-20T11:05:33.725" v="2756" actId="164"/>
          <ac:spMkLst>
            <pc:docMk/>
            <pc:sldMk cId="4160984521" sldId="1233"/>
            <ac:spMk id="22" creationId="{DBD749F8-02E4-43D7-BE6D-C2677D730D56}"/>
          </ac:spMkLst>
        </pc:spChg>
        <pc:spChg chg="mod topLvl">
          <ac:chgData name="이윤주(인공지능대학원)" userId="20696e87-a691-4b9f-94ed-8c5360fb2a47" providerId="ADAL" clId="{4DAD5740-7DB0-46BC-B83E-074F60C7A832}" dt="2022-03-20T11:05:33.725" v="2756" actId="164"/>
          <ac:spMkLst>
            <pc:docMk/>
            <pc:sldMk cId="4160984521" sldId="1233"/>
            <ac:spMk id="23" creationId="{C655DFC8-6F08-4F5F-865C-FE1DD262F1BD}"/>
          </ac:spMkLst>
        </pc:spChg>
        <pc:spChg chg="mod topLvl">
          <ac:chgData name="이윤주(인공지능대학원)" userId="20696e87-a691-4b9f-94ed-8c5360fb2a47" providerId="ADAL" clId="{4DAD5740-7DB0-46BC-B83E-074F60C7A832}" dt="2022-03-20T11:08:19.519" v="2842" actId="164"/>
          <ac:spMkLst>
            <pc:docMk/>
            <pc:sldMk cId="4160984521" sldId="1233"/>
            <ac:spMk id="24" creationId="{62EA97B2-31DA-4DE5-BD86-766BF70C9755}"/>
          </ac:spMkLst>
        </pc:spChg>
        <pc:spChg chg="mod topLvl">
          <ac:chgData name="이윤주(인공지능대학원)" userId="20696e87-a691-4b9f-94ed-8c5360fb2a47" providerId="ADAL" clId="{4DAD5740-7DB0-46BC-B83E-074F60C7A832}" dt="2022-03-20T11:08:19.519" v="2842" actId="164"/>
          <ac:spMkLst>
            <pc:docMk/>
            <pc:sldMk cId="4160984521" sldId="1233"/>
            <ac:spMk id="33" creationId="{B52E8D8A-4D0C-413E-B874-C912934C81AC}"/>
          </ac:spMkLst>
        </pc:spChg>
        <pc:spChg chg="mod topLvl">
          <ac:chgData name="이윤주(인공지능대학원)" userId="20696e87-a691-4b9f-94ed-8c5360fb2a47" providerId="ADAL" clId="{4DAD5740-7DB0-46BC-B83E-074F60C7A832}" dt="2022-03-20T11:05:33.725" v="2756" actId="164"/>
          <ac:spMkLst>
            <pc:docMk/>
            <pc:sldMk cId="4160984521" sldId="1233"/>
            <ac:spMk id="37" creationId="{B6C80B17-7F7E-4380-97D6-87B66BE84EA1}"/>
          </ac:spMkLst>
        </pc:spChg>
        <pc:spChg chg="mod topLvl">
          <ac:chgData name="이윤주(인공지능대학원)" userId="20696e87-a691-4b9f-94ed-8c5360fb2a47" providerId="ADAL" clId="{4DAD5740-7DB0-46BC-B83E-074F60C7A832}" dt="2022-03-20T11:08:19.519" v="2842" actId="164"/>
          <ac:spMkLst>
            <pc:docMk/>
            <pc:sldMk cId="4160984521" sldId="1233"/>
            <ac:spMk id="41" creationId="{8F5B06BB-2B9D-45C3-82E2-1258977CFBC2}"/>
          </ac:spMkLst>
        </pc:spChg>
        <pc:spChg chg="mod topLvl">
          <ac:chgData name="이윤주(인공지능대학원)" userId="20696e87-a691-4b9f-94ed-8c5360fb2a47" providerId="ADAL" clId="{4DAD5740-7DB0-46BC-B83E-074F60C7A832}" dt="2022-03-20T11:08:19.519" v="2842" actId="164"/>
          <ac:spMkLst>
            <pc:docMk/>
            <pc:sldMk cId="4160984521" sldId="1233"/>
            <ac:spMk id="42" creationId="{F52D954E-68E1-4CE4-96A6-01A849CA8CA3}"/>
          </ac:spMkLst>
        </pc:spChg>
        <pc:spChg chg="add mod">
          <ac:chgData name="이윤주(인공지능대학원)" userId="20696e87-a691-4b9f-94ed-8c5360fb2a47" providerId="ADAL" clId="{4DAD5740-7DB0-46BC-B83E-074F60C7A832}" dt="2022-03-20T11:05:33.725" v="2756" actId="164"/>
          <ac:spMkLst>
            <pc:docMk/>
            <pc:sldMk cId="4160984521" sldId="1233"/>
            <ac:spMk id="45" creationId="{B249827B-64A5-47DC-87AD-08967AE1E8F6}"/>
          </ac:spMkLst>
        </pc:spChg>
        <pc:spChg chg="add mod">
          <ac:chgData name="이윤주(인공지능대학원)" userId="20696e87-a691-4b9f-94ed-8c5360fb2a47" providerId="ADAL" clId="{4DAD5740-7DB0-46BC-B83E-074F60C7A832}" dt="2022-03-20T11:05:33.725" v="2756" actId="164"/>
          <ac:spMkLst>
            <pc:docMk/>
            <pc:sldMk cId="4160984521" sldId="1233"/>
            <ac:spMk id="46" creationId="{5ABAA934-2C6F-40A1-A40B-A3701C159213}"/>
          </ac:spMkLst>
        </pc:spChg>
        <pc:spChg chg="add mod">
          <ac:chgData name="이윤주(인공지능대학원)" userId="20696e87-a691-4b9f-94ed-8c5360fb2a47" providerId="ADAL" clId="{4DAD5740-7DB0-46BC-B83E-074F60C7A832}" dt="2022-03-20T11:05:33.725" v="2756" actId="164"/>
          <ac:spMkLst>
            <pc:docMk/>
            <pc:sldMk cId="4160984521" sldId="1233"/>
            <ac:spMk id="47" creationId="{2916D02C-EFBB-4138-85CE-82091CB6C2D1}"/>
          </ac:spMkLst>
        </pc:spChg>
        <pc:spChg chg="add mod">
          <ac:chgData name="이윤주(인공지능대학원)" userId="20696e87-a691-4b9f-94ed-8c5360fb2a47" providerId="ADAL" clId="{4DAD5740-7DB0-46BC-B83E-074F60C7A832}" dt="2022-03-20T11:05:40.359" v="2759" actId="164"/>
          <ac:spMkLst>
            <pc:docMk/>
            <pc:sldMk cId="4160984521" sldId="1233"/>
            <ac:spMk id="48" creationId="{2236B08F-F417-4B89-BD62-D4FC9697A8E7}"/>
          </ac:spMkLst>
        </pc:spChg>
        <pc:spChg chg="add mod">
          <ac:chgData name="이윤주(인공지능대학원)" userId="20696e87-a691-4b9f-94ed-8c5360fb2a47" providerId="ADAL" clId="{4DAD5740-7DB0-46BC-B83E-074F60C7A832}" dt="2022-03-20T11:07:07.849" v="2807" actId="164"/>
          <ac:spMkLst>
            <pc:docMk/>
            <pc:sldMk cId="4160984521" sldId="1233"/>
            <ac:spMk id="49" creationId="{37E69971-4C4D-40E5-BDE3-A5CBC4A339D6}"/>
          </ac:spMkLst>
        </pc:spChg>
        <pc:spChg chg="add mod">
          <ac:chgData name="이윤주(인공지능대학원)" userId="20696e87-a691-4b9f-94ed-8c5360fb2a47" providerId="ADAL" clId="{4DAD5740-7DB0-46BC-B83E-074F60C7A832}" dt="2022-03-20T11:07:07.849" v="2807" actId="164"/>
          <ac:spMkLst>
            <pc:docMk/>
            <pc:sldMk cId="4160984521" sldId="1233"/>
            <ac:spMk id="50" creationId="{2F51FA1F-3565-4F67-B172-60360BE9DB01}"/>
          </ac:spMkLst>
        </pc:spChg>
        <pc:spChg chg="mod topLvl">
          <ac:chgData name="이윤주(인공지능대학원)" userId="20696e87-a691-4b9f-94ed-8c5360fb2a47" providerId="ADAL" clId="{4DAD5740-7DB0-46BC-B83E-074F60C7A832}" dt="2022-03-20T11:08:19.519" v="2842" actId="164"/>
          <ac:spMkLst>
            <pc:docMk/>
            <pc:sldMk cId="4160984521" sldId="1233"/>
            <ac:spMk id="51" creationId="{A02116E3-2DCC-471F-8EBB-0471D91D6AFD}"/>
          </ac:spMkLst>
        </pc:spChg>
        <pc:spChg chg="add mod">
          <ac:chgData name="이윤주(인공지능대학원)" userId="20696e87-a691-4b9f-94ed-8c5360fb2a47" providerId="ADAL" clId="{4DAD5740-7DB0-46BC-B83E-074F60C7A832}" dt="2022-03-20T11:07:07.849" v="2807" actId="164"/>
          <ac:spMkLst>
            <pc:docMk/>
            <pc:sldMk cId="4160984521" sldId="1233"/>
            <ac:spMk id="53" creationId="{20D07138-EDAD-4E85-919D-FE7724500940}"/>
          </ac:spMkLst>
        </pc:spChg>
        <pc:spChg chg="del mod topLvl">
          <ac:chgData name="이윤주(인공지능대학원)" userId="20696e87-a691-4b9f-94ed-8c5360fb2a47" providerId="ADAL" clId="{4DAD5740-7DB0-46BC-B83E-074F60C7A832}" dt="2022-03-20T11:06:48.431" v="2802" actId="478"/>
          <ac:spMkLst>
            <pc:docMk/>
            <pc:sldMk cId="4160984521" sldId="1233"/>
            <ac:spMk id="54" creationId="{C3423003-0605-4FBD-B3A9-3BAAAA7F8B96}"/>
          </ac:spMkLst>
        </pc:spChg>
        <pc:spChg chg="mod topLvl">
          <ac:chgData name="이윤주(인공지능대학원)" userId="20696e87-a691-4b9f-94ed-8c5360fb2a47" providerId="ADAL" clId="{4DAD5740-7DB0-46BC-B83E-074F60C7A832}" dt="2022-03-20T11:08:19.519" v="2842" actId="164"/>
          <ac:spMkLst>
            <pc:docMk/>
            <pc:sldMk cId="4160984521" sldId="1233"/>
            <ac:spMk id="56" creationId="{37D590CE-8469-4457-B760-7D2FD1CE0736}"/>
          </ac:spMkLst>
        </pc:spChg>
        <pc:spChg chg="mod topLvl">
          <ac:chgData name="이윤주(인공지능대학원)" userId="20696e87-a691-4b9f-94ed-8c5360fb2a47" providerId="ADAL" clId="{4DAD5740-7DB0-46BC-B83E-074F60C7A832}" dt="2022-03-20T11:08:19.519" v="2842" actId="164"/>
          <ac:spMkLst>
            <pc:docMk/>
            <pc:sldMk cId="4160984521" sldId="1233"/>
            <ac:spMk id="59" creationId="{FA458F96-CC1A-4628-AC00-6D95B368D40D}"/>
          </ac:spMkLst>
        </pc:spChg>
        <pc:spChg chg="mod">
          <ac:chgData name="이윤주(인공지능대학원)" userId="20696e87-a691-4b9f-94ed-8c5360fb2a47" providerId="ADAL" clId="{4DAD5740-7DB0-46BC-B83E-074F60C7A832}" dt="2022-03-20T11:08:19.519" v="2842" actId="164"/>
          <ac:spMkLst>
            <pc:docMk/>
            <pc:sldMk cId="4160984521" sldId="1233"/>
            <ac:spMk id="62" creationId="{6C345A2A-E637-4B4E-B54E-CD4101FE379F}"/>
          </ac:spMkLst>
        </pc:spChg>
        <pc:spChg chg="del">
          <ac:chgData name="이윤주(인공지능대학원)" userId="20696e87-a691-4b9f-94ed-8c5360fb2a47" providerId="ADAL" clId="{4DAD5740-7DB0-46BC-B83E-074F60C7A832}" dt="2022-03-20T11:03:41.929" v="2726" actId="478"/>
          <ac:spMkLst>
            <pc:docMk/>
            <pc:sldMk cId="4160984521" sldId="1233"/>
            <ac:spMk id="63" creationId="{78ADF603-0F94-46F6-A58A-7FCC83F5B74F}"/>
          </ac:spMkLst>
        </pc:spChg>
        <pc:grpChg chg="add mod">
          <ac:chgData name="이윤주(인공지능대학원)" userId="20696e87-a691-4b9f-94ed-8c5360fb2a47" providerId="ADAL" clId="{4DAD5740-7DB0-46BC-B83E-074F60C7A832}" dt="2022-03-20T11:05:40.359" v="2759" actId="164"/>
          <ac:grpSpMkLst>
            <pc:docMk/>
            <pc:sldMk cId="4160984521" sldId="1233"/>
            <ac:grpSpMk id="3" creationId="{A091B516-465A-4632-A7E2-5E7E6F513D21}"/>
          </ac:grpSpMkLst>
        </pc:grpChg>
        <pc:grpChg chg="add mod">
          <ac:chgData name="이윤주(인공지능대학원)" userId="20696e87-a691-4b9f-94ed-8c5360fb2a47" providerId="ADAL" clId="{4DAD5740-7DB0-46BC-B83E-074F60C7A832}" dt="2022-03-20T11:08:19.519" v="2842" actId="164"/>
          <ac:grpSpMkLst>
            <pc:docMk/>
            <pc:sldMk cId="4160984521" sldId="1233"/>
            <ac:grpSpMk id="4" creationId="{F99BAFD4-1999-40B8-BE63-8A38C79B6B7C}"/>
          </ac:grpSpMkLst>
        </pc:grpChg>
        <pc:grpChg chg="add mod">
          <ac:chgData name="이윤주(인공지능대학원)" userId="20696e87-a691-4b9f-94ed-8c5360fb2a47" providerId="ADAL" clId="{4DAD5740-7DB0-46BC-B83E-074F60C7A832}" dt="2022-03-20T11:08:19.519" v="2842" actId="164"/>
          <ac:grpSpMkLst>
            <pc:docMk/>
            <pc:sldMk cId="4160984521" sldId="1233"/>
            <ac:grpSpMk id="25" creationId="{72319D75-AE1C-4362-8C63-A3CBDFDA9AD8}"/>
          </ac:grpSpMkLst>
        </pc:grpChg>
        <pc:grpChg chg="add mod">
          <ac:chgData name="이윤주(인공지능대학원)" userId="20696e87-a691-4b9f-94ed-8c5360fb2a47" providerId="ADAL" clId="{4DAD5740-7DB0-46BC-B83E-074F60C7A832}" dt="2022-03-20T11:08:24.159" v="2843" actId="1076"/>
          <ac:grpSpMkLst>
            <pc:docMk/>
            <pc:sldMk cId="4160984521" sldId="1233"/>
            <ac:grpSpMk id="26" creationId="{1B7833B9-B294-4466-8D5E-D047EE75079F}"/>
          </ac:grpSpMkLst>
        </pc:grpChg>
        <pc:grpChg chg="del">
          <ac:chgData name="이윤주(인공지능대학원)" userId="20696e87-a691-4b9f-94ed-8c5360fb2a47" providerId="ADAL" clId="{4DAD5740-7DB0-46BC-B83E-074F60C7A832}" dt="2022-03-20T11:03:47.550" v="2727" actId="165"/>
          <ac:grpSpMkLst>
            <pc:docMk/>
            <pc:sldMk cId="4160984521" sldId="1233"/>
            <ac:grpSpMk id="61" creationId="{F636EE16-5E97-4A8E-BF88-97683FC5236D}"/>
          </ac:grpSpMkLst>
        </pc:grpChg>
        <pc:cxnChg chg="mod topLvl">
          <ac:chgData name="이윤주(인공지능대학원)" userId="20696e87-a691-4b9f-94ed-8c5360fb2a47" providerId="ADAL" clId="{4DAD5740-7DB0-46BC-B83E-074F60C7A832}" dt="2022-03-20T11:08:19.519" v="2842" actId="164"/>
          <ac:cxnSpMkLst>
            <pc:docMk/>
            <pc:sldMk cId="4160984521" sldId="1233"/>
            <ac:cxnSpMk id="12" creationId="{C74AF642-5A25-4509-AA26-92EF300B0CA6}"/>
          </ac:cxnSpMkLst>
        </pc:cxnChg>
        <pc:cxnChg chg="mod topLvl">
          <ac:chgData name="이윤주(인공지능대학원)" userId="20696e87-a691-4b9f-94ed-8c5360fb2a47" providerId="ADAL" clId="{4DAD5740-7DB0-46BC-B83E-074F60C7A832}" dt="2022-03-20T11:08:19.519" v="2842" actId="164"/>
          <ac:cxnSpMkLst>
            <pc:docMk/>
            <pc:sldMk cId="4160984521" sldId="1233"/>
            <ac:cxnSpMk id="15" creationId="{FD3C2702-2F65-459D-94D4-B4471EFEEB11}"/>
          </ac:cxnSpMkLst>
        </pc:cxnChg>
        <pc:cxnChg chg="mod topLvl">
          <ac:chgData name="이윤주(인공지능대학원)" userId="20696e87-a691-4b9f-94ed-8c5360fb2a47" providerId="ADAL" clId="{4DAD5740-7DB0-46BC-B83E-074F60C7A832}" dt="2022-03-20T11:08:19.519" v="2842" actId="164"/>
          <ac:cxnSpMkLst>
            <pc:docMk/>
            <pc:sldMk cId="4160984521" sldId="1233"/>
            <ac:cxnSpMk id="16" creationId="{EB8B1CF4-2F42-47E7-8709-3F7F1B0301D4}"/>
          </ac:cxnSpMkLst>
        </pc:cxnChg>
        <pc:cxnChg chg="mod topLvl">
          <ac:chgData name="이윤주(인공지능대학원)" userId="20696e87-a691-4b9f-94ed-8c5360fb2a47" providerId="ADAL" clId="{4DAD5740-7DB0-46BC-B83E-074F60C7A832}" dt="2022-03-20T11:08:19.519" v="2842" actId="164"/>
          <ac:cxnSpMkLst>
            <pc:docMk/>
            <pc:sldMk cId="4160984521" sldId="1233"/>
            <ac:cxnSpMk id="17" creationId="{AB53FA5B-A782-454A-A5C8-C998356F79C6}"/>
          </ac:cxnSpMkLst>
        </pc:cxnChg>
        <pc:cxnChg chg="mod topLvl">
          <ac:chgData name="이윤주(인공지능대학원)" userId="20696e87-a691-4b9f-94ed-8c5360fb2a47" providerId="ADAL" clId="{4DAD5740-7DB0-46BC-B83E-074F60C7A832}" dt="2022-03-20T11:08:19.519" v="2842" actId="164"/>
          <ac:cxnSpMkLst>
            <pc:docMk/>
            <pc:sldMk cId="4160984521" sldId="1233"/>
            <ac:cxnSpMk id="18" creationId="{141E3AF5-C6FD-4353-A319-91DE29923918}"/>
          </ac:cxnSpMkLst>
        </pc:cxnChg>
        <pc:cxnChg chg="mod topLvl">
          <ac:chgData name="이윤주(인공지능대학원)" userId="20696e87-a691-4b9f-94ed-8c5360fb2a47" providerId="ADAL" clId="{4DAD5740-7DB0-46BC-B83E-074F60C7A832}" dt="2022-03-20T11:08:19.519" v="2842" actId="164"/>
          <ac:cxnSpMkLst>
            <pc:docMk/>
            <pc:sldMk cId="4160984521" sldId="1233"/>
            <ac:cxnSpMk id="19" creationId="{09B007C1-2BAF-4C32-82FA-75A32809C5AA}"/>
          </ac:cxnSpMkLst>
        </pc:cxnChg>
        <pc:cxnChg chg="mod topLvl">
          <ac:chgData name="이윤주(인공지능대학원)" userId="20696e87-a691-4b9f-94ed-8c5360fb2a47" providerId="ADAL" clId="{4DAD5740-7DB0-46BC-B83E-074F60C7A832}" dt="2022-03-20T11:08:19.519" v="2842" actId="164"/>
          <ac:cxnSpMkLst>
            <pc:docMk/>
            <pc:sldMk cId="4160984521" sldId="1233"/>
            <ac:cxnSpMk id="20" creationId="{0DE494DE-586F-41C8-8032-5946C7501190}"/>
          </ac:cxnSpMkLst>
        </pc:cxnChg>
        <pc:cxnChg chg="mod topLvl">
          <ac:chgData name="이윤주(인공지능대학원)" userId="20696e87-a691-4b9f-94ed-8c5360fb2a47" providerId="ADAL" clId="{4DAD5740-7DB0-46BC-B83E-074F60C7A832}" dt="2022-03-20T11:08:19.519" v="2842" actId="164"/>
          <ac:cxnSpMkLst>
            <pc:docMk/>
            <pc:sldMk cId="4160984521" sldId="1233"/>
            <ac:cxnSpMk id="21" creationId="{7535ACF1-49B3-47BD-89DD-6575473EE3E0}"/>
          </ac:cxnSpMkLst>
        </pc:cxnChg>
        <pc:cxnChg chg="mod topLvl">
          <ac:chgData name="이윤주(인공지능대학원)" userId="20696e87-a691-4b9f-94ed-8c5360fb2a47" providerId="ADAL" clId="{4DAD5740-7DB0-46BC-B83E-074F60C7A832}" dt="2022-03-20T11:08:19.519" v="2842" actId="164"/>
          <ac:cxnSpMkLst>
            <pc:docMk/>
            <pc:sldMk cId="4160984521" sldId="1233"/>
            <ac:cxnSpMk id="27" creationId="{242216FB-DB7F-42B6-85F7-0B66B825DEA1}"/>
          </ac:cxnSpMkLst>
        </pc:cxnChg>
        <pc:cxnChg chg="mod topLvl">
          <ac:chgData name="이윤주(인공지능대학원)" userId="20696e87-a691-4b9f-94ed-8c5360fb2a47" providerId="ADAL" clId="{4DAD5740-7DB0-46BC-B83E-074F60C7A832}" dt="2022-03-20T11:08:19.519" v="2842" actId="164"/>
          <ac:cxnSpMkLst>
            <pc:docMk/>
            <pc:sldMk cId="4160984521" sldId="1233"/>
            <ac:cxnSpMk id="30" creationId="{E91AE53A-20B8-41BF-A28B-B8E55BF67910}"/>
          </ac:cxnSpMkLst>
        </pc:cxnChg>
        <pc:cxnChg chg="mod topLvl">
          <ac:chgData name="이윤주(인공지능대학원)" userId="20696e87-a691-4b9f-94ed-8c5360fb2a47" providerId="ADAL" clId="{4DAD5740-7DB0-46BC-B83E-074F60C7A832}" dt="2022-03-20T11:08:19.519" v="2842" actId="164"/>
          <ac:cxnSpMkLst>
            <pc:docMk/>
            <pc:sldMk cId="4160984521" sldId="1233"/>
            <ac:cxnSpMk id="36" creationId="{CCB5F008-9F0D-45DD-BEB3-65AA9EC2E513}"/>
          </ac:cxnSpMkLst>
        </pc:cxnChg>
        <pc:cxnChg chg="mod topLvl">
          <ac:chgData name="이윤주(인공지능대학원)" userId="20696e87-a691-4b9f-94ed-8c5360fb2a47" providerId="ADAL" clId="{4DAD5740-7DB0-46BC-B83E-074F60C7A832}" dt="2022-03-20T11:08:19.519" v="2842" actId="164"/>
          <ac:cxnSpMkLst>
            <pc:docMk/>
            <pc:sldMk cId="4160984521" sldId="1233"/>
            <ac:cxnSpMk id="43" creationId="{28CE359D-57D0-403B-80A4-9A5E9C7BF0C7}"/>
          </ac:cxnSpMkLst>
        </pc:cxnChg>
        <pc:cxnChg chg="mod topLvl">
          <ac:chgData name="이윤주(인공지능대학원)" userId="20696e87-a691-4b9f-94ed-8c5360fb2a47" providerId="ADAL" clId="{4DAD5740-7DB0-46BC-B83E-074F60C7A832}" dt="2022-03-20T11:08:19.519" v="2842" actId="164"/>
          <ac:cxnSpMkLst>
            <pc:docMk/>
            <pc:sldMk cId="4160984521" sldId="1233"/>
            <ac:cxnSpMk id="44" creationId="{830C8F7A-A363-4806-BA80-D1959C81C2AD}"/>
          </ac:cxnSpMkLst>
        </pc:cxnChg>
        <pc:cxnChg chg="mod topLvl">
          <ac:chgData name="이윤주(인공지능대학원)" userId="20696e87-a691-4b9f-94ed-8c5360fb2a47" providerId="ADAL" clId="{4DAD5740-7DB0-46BC-B83E-074F60C7A832}" dt="2022-03-20T11:08:19.519" v="2842" actId="164"/>
          <ac:cxnSpMkLst>
            <pc:docMk/>
            <pc:sldMk cId="4160984521" sldId="1233"/>
            <ac:cxnSpMk id="52" creationId="{F14DA1A8-F67B-4611-BC24-4313F2A3E830}"/>
          </ac:cxnSpMkLst>
        </pc:cxnChg>
        <pc:cxnChg chg="mod topLvl">
          <ac:chgData name="이윤주(인공지능대학원)" userId="20696e87-a691-4b9f-94ed-8c5360fb2a47" providerId="ADAL" clId="{4DAD5740-7DB0-46BC-B83E-074F60C7A832}" dt="2022-03-20T11:08:19.519" v="2842" actId="164"/>
          <ac:cxnSpMkLst>
            <pc:docMk/>
            <pc:sldMk cId="4160984521" sldId="1233"/>
            <ac:cxnSpMk id="57" creationId="{95DCB9B0-B538-4CF3-81F2-4702EF68171B}"/>
          </ac:cxnSpMkLst>
        </pc:cxnChg>
        <pc:cxnChg chg="mod topLvl">
          <ac:chgData name="이윤주(인공지능대학원)" userId="20696e87-a691-4b9f-94ed-8c5360fb2a47" providerId="ADAL" clId="{4DAD5740-7DB0-46BC-B83E-074F60C7A832}" dt="2022-03-20T11:08:19.519" v="2842" actId="164"/>
          <ac:cxnSpMkLst>
            <pc:docMk/>
            <pc:sldMk cId="4160984521" sldId="1233"/>
            <ac:cxnSpMk id="58" creationId="{6016D45B-8AE9-421E-BEA8-9E6DDF8AADB5}"/>
          </ac:cxnSpMkLst>
        </pc:cxnChg>
      </pc:sldChg>
      <pc:sldChg chg="addSp delSp modSp new mod setBg">
        <pc:chgData name="이윤주(인공지능대학원)" userId="20696e87-a691-4b9f-94ed-8c5360fb2a47" providerId="ADAL" clId="{4DAD5740-7DB0-46BC-B83E-074F60C7A832}" dt="2022-03-21T02:59:37.292" v="3444" actId="1076"/>
        <pc:sldMkLst>
          <pc:docMk/>
          <pc:sldMk cId="662145552" sldId="1237"/>
        </pc:sldMkLst>
        <pc:spChg chg="del mod">
          <ac:chgData name="이윤주(인공지능대학원)" userId="20696e87-a691-4b9f-94ed-8c5360fb2a47" providerId="ADAL" clId="{4DAD5740-7DB0-46BC-B83E-074F60C7A832}" dt="2022-03-21T02:59:32.957" v="3443" actId="478"/>
          <ac:spMkLst>
            <pc:docMk/>
            <pc:sldMk cId="662145552" sldId="1237"/>
            <ac:spMk id="2" creationId="{05C26E39-5595-4318-BDAC-D8FF6A4FA629}"/>
          </ac:spMkLst>
        </pc:spChg>
        <pc:spChg chg="del mod ord">
          <ac:chgData name="이윤주(인공지능대학원)" userId="20696e87-a691-4b9f-94ed-8c5360fb2a47" providerId="ADAL" clId="{4DAD5740-7DB0-46BC-B83E-074F60C7A832}" dt="2022-03-20T11:26:29.234" v="2868" actId="478"/>
          <ac:spMkLst>
            <pc:docMk/>
            <pc:sldMk cId="662145552" sldId="1237"/>
            <ac:spMk id="3" creationId="{D38217FB-BBB9-4B1D-B9DA-882625B6171B}"/>
          </ac:spMkLst>
        </pc:spChg>
        <pc:spChg chg="add del mod">
          <ac:chgData name="이윤주(인공지능대학원)" userId="20696e87-a691-4b9f-94ed-8c5360fb2a47" providerId="ADAL" clId="{4DAD5740-7DB0-46BC-B83E-074F60C7A832}" dt="2022-03-20T11:31:59.191" v="2968" actId="478"/>
          <ac:spMkLst>
            <pc:docMk/>
            <pc:sldMk cId="662145552" sldId="1237"/>
            <ac:spMk id="5" creationId="{C26196E4-B90D-4696-8222-055BC07B1513}"/>
          </ac:spMkLst>
        </pc:spChg>
        <pc:spChg chg="add mod">
          <ac:chgData name="이윤주(인공지능대학원)" userId="20696e87-a691-4b9f-94ed-8c5360fb2a47" providerId="ADAL" clId="{4DAD5740-7DB0-46BC-B83E-074F60C7A832}" dt="2022-03-20T11:33:53.097" v="3010" actId="20577"/>
          <ac:spMkLst>
            <pc:docMk/>
            <pc:sldMk cId="662145552" sldId="1237"/>
            <ac:spMk id="6" creationId="{C52A94BF-7A33-404A-94FB-05D494B65206}"/>
          </ac:spMkLst>
        </pc:spChg>
        <pc:spChg chg="add del">
          <ac:chgData name="이윤주(인공지능대학원)" userId="20696e87-a691-4b9f-94ed-8c5360fb2a47" providerId="ADAL" clId="{4DAD5740-7DB0-46BC-B83E-074F60C7A832}" dt="2022-03-20T11:26:26.166" v="2867" actId="26606"/>
          <ac:spMkLst>
            <pc:docMk/>
            <pc:sldMk cId="662145552" sldId="1237"/>
            <ac:spMk id="9" creationId="{FF9B822F-893E-44C8-963C-64F50ACECBB2}"/>
          </ac:spMkLst>
        </pc:spChg>
        <pc:spChg chg="add del">
          <ac:chgData name="이윤주(인공지능대학원)" userId="20696e87-a691-4b9f-94ed-8c5360fb2a47" providerId="ADAL" clId="{4DAD5740-7DB0-46BC-B83E-074F60C7A832}" dt="2022-03-20T11:26:26.166" v="2867" actId="26606"/>
          <ac:spMkLst>
            <pc:docMk/>
            <pc:sldMk cId="662145552" sldId="1237"/>
            <ac:spMk id="11" creationId="{EBF87945-A001-489F-9D9B-7D9435F0B9CA}"/>
          </ac:spMkLst>
        </pc:spChg>
        <pc:spChg chg="add mod">
          <ac:chgData name="이윤주(인공지능대학원)" userId="20696e87-a691-4b9f-94ed-8c5360fb2a47" providerId="ADAL" clId="{4DAD5740-7DB0-46BC-B83E-074F60C7A832}" dt="2022-03-20T11:35:29.793" v="3065" actId="20577"/>
          <ac:spMkLst>
            <pc:docMk/>
            <pc:sldMk cId="662145552" sldId="1237"/>
            <ac:spMk id="12" creationId="{BE60FA01-B8CF-409A-A977-E267A0A19C57}"/>
          </ac:spMkLst>
        </pc:spChg>
        <pc:spChg chg="add mod">
          <ac:chgData name="이윤주(인공지능대학원)" userId="20696e87-a691-4b9f-94ed-8c5360fb2a47" providerId="ADAL" clId="{4DAD5740-7DB0-46BC-B83E-074F60C7A832}" dt="2022-03-20T11:43:11.267" v="3224" actId="164"/>
          <ac:spMkLst>
            <pc:docMk/>
            <pc:sldMk cId="662145552" sldId="1237"/>
            <ac:spMk id="14" creationId="{D96875BB-B1B4-4A0F-86FA-5E854B9DE164}"/>
          </ac:spMkLst>
        </pc:spChg>
        <pc:spChg chg="add del">
          <ac:chgData name="이윤주(인공지능대학원)" userId="20696e87-a691-4b9f-94ed-8c5360fb2a47" providerId="ADAL" clId="{4DAD5740-7DB0-46BC-B83E-074F60C7A832}" dt="2022-03-20T11:33:38.020" v="2997" actId="22"/>
          <ac:spMkLst>
            <pc:docMk/>
            <pc:sldMk cId="662145552" sldId="1237"/>
            <ac:spMk id="16" creationId="{DD73D143-9CA0-4961-BF52-3774A12C1642}"/>
          </ac:spMkLst>
        </pc:spChg>
        <pc:spChg chg="add mod">
          <ac:chgData name="이윤주(인공지능대학원)" userId="20696e87-a691-4b9f-94ed-8c5360fb2a47" providerId="ADAL" clId="{4DAD5740-7DB0-46BC-B83E-074F60C7A832}" dt="2022-03-20T11:36:13.203" v="3087" actId="164"/>
          <ac:spMkLst>
            <pc:docMk/>
            <pc:sldMk cId="662145552" sldId="1237"/>
            <ac:spMk id="17" creationId="{84F2C653-255B-443A-8D9A-D24C1D07ECD5}"/>
          </ac:spMkLst>
        </pc:spChg>
        <pc:spChg chg="add del mod">
          <ac:chgData name="이윤주(인공지능대학원)" userId="20696e87-a691-4b9f-94ed-8c5360fb2a47" providerId="ADAL" clId="{4DAD5740-7DB0-46BC-B83E-074F60C7A832}" dt="2022-03-20T11:34:27.984" v="3023" actId="478"/>
          <ac:spMkLst>
            <pc:docMk/>
            <pc:sldMk cId="662145552" sldId="1237"/>
            <ac:spMk id="18" creationId="{48977C10-8592-4FEE-80F7-8E6A57DA8AB9}"/>
          </ac:spMkLst>
        </pc:spChg>
        <pc:spChg chg="add mod">
          <ac:chgData name="이윤주(인공지능대학원)" userId="20696e87-a691-4b9f-94ed-8c5360fb2a47" providerId="ADAL" clId="{4DAD5740-7DB0-46BC-B83E-074F60C7A832}" dt="2022-03-20T11:36:13.203" v="3087" actId="164"/>
          <ac:spMkLst>
            <pc:docMk/>
            <pc:sldMk cId="662145552" sldId="1237"/>
            <ac:spMk id="19" creationId="{71550293-654E-4198-8085-7457C7E51829}"/>
          </ac:spMkLst>
        </pc:spChg>
        <pc:spChg chg="add mod">
          <ac:chgData name="이윤주(인공지능대학원)" userId="20696e87-a691-4b9f-94ed-8c5360fb2a47" providerId="ADAL" clId="{4DAD5740-7DB0-46BC-B83E-074F60C7A832}" dt="2022-03-20T11:36:13.203" v="3087" actId="164"/>
          <ac:spMkLst>
            <pc:docMk/>
            <pc:sldMk cId="662145552" sldId="1237"/>
            <ac:spMk id="20" creationId="{D8DC6091-ACF4-41FF-8011-4246A36DAB99}"/>
          </ac:spMkLst>
        </pc:spChg>
        <pc:spChg chg="add mod">
          <ac:chgData name="이윤주(인공지능대학원)" userId="20696e87-a691-4b9f-94ed-8c5360fb2a47" providerId="ADAL" clId="{4DAD5740-7DB0-46BC-B83E-074F60C7A832}" dt="2022-03-20T11:43:11.267" v="3224" actId="164"/>
          <ac:spMkLst>
            <pc:docMk/>
            <pc:sldMk cId="662145552" sldId="1237"/>
            <ac:spMk id="22" creationId="{3DF9D1F3-E5C5-418E-A749-126D28766614}"/>
          </ac:spMkLst>
        </pc:spChg>
        <pc:spChg chg="add mod">
          <ac:chgData name="이윤주(인공지능대학원)" userId="20696e87-a691-4b9f-94ed-8c5360fb2a47" providerId="ADAL" clId="{4DAD5740-7DB0-46BC-B83E-074F60C7A832}" dt="2022-03-20T11:43:11.267" v="3224" actId="164"/>
          <ac:spMkLst>
            <pc:docMk/>
            <pc:sldMk cId="662145552" sldId="1237"/>
            <ac:spMk id="23" creationId="{D9D888D3-C9FF-4CE0-BB49-45A350925ACF}"/>
          </ac:spMkLst>
        </pc:spChg>
        <pc:spChg chg="add mod">
          <ac:chgData name="이윤주(인공지능대학원)" userId="20696e87-a691-4b9f-94ed-8c5360fb2a47" providerId="ADAL" clId="{4DAD5740-7DB0-46BC-B83E-074F60C7A832}" dt="2022-03-20T11:43:11.267" v="3224" actId="164"/>
          <ac:spMkLst>
            <pc:docMk/>
            <pc:sldMk cId="662145552" sldId="1237"/>
            <ac:spMk id="26" creationId="{3AE5345A-8214-4A8D-9F4B-6936286946D8}"/>
          </ac:spMkLst>
        </pc:spChg>
        <pc:spChg chg="add mod">
          <ac:chgData name="이윤주(인공지능대학원)" userId="20696e87-a691-4b9f-94ed-8c5360fb2a47" providerId="ADAL" clId="{4DAD5740-7DB0-46BC-B83E-074F60C7A832}" dt="2022-03-20T11:43:11.267" v="3224" actId="164"/>
          <ac:spMkLst>
            <pc:docMk/>
            <pc:sldMk cId="662145552" sldId="1237"/>
            <ac:spMk id="28" creationId="{30A5B978-5AD4-43F8-8243-F0C26936AB8E}"/>
          </ac:spMkLst>
        </pc:spChg>
        <pc:spChg chg="add mod">
          <ac:chgData name="이윤주(인공지능대학원)" userId="20696e87-a691-4b9f-94ed-8c5360fb2a47" providerId="ADAL" clId="{4DAD5740-7DB0-46BC-B83E-074F60C7A832}" dt="2022-03-20T11:43:11.267" v="3224" actId="164"/>
          <ac:spMkLst>
            <pc:docMk/>
            <pc:sldMk cId="662145552" sldId="1237"/>
            <ac:spMk id="30" creationId="{FACAEBB0-BE97-4C25-BEC1-E38AF8F51020}"/>
          </ac:spMkLst>
        </pc:spChg>
        <pc:spChg chg="add mod">
          <ac:chgData name="이윤주(인공지능대학원)" userId="20696e87-a691-4b9f-94ed-8c5360fb2a47" providerId="ADAL" clId="{4DAD5740-7DB0-46BC-B83E-074F60C7A832}" dt="2022-03-20T11:43:11.267" v="3224" actId="164"/>
          <ac:spMkLst>
            <pc:docMk/>
            <pc:sldMk cId="662145552" sldId="1237"/>
            <ac:spMk id="31" creationId="{A4174F35-4DF7-490B-B0B4-F33F64C56B4E}"/>
          </ac:spMkLst>
        </pc:spChg>
        <pc:spChg chg="add mod">
          <ac:chgData name="이윤주(인공지능대학원)" userId="20696e87-a691-4b9f-94ed-8c5360fb2a47" providerId="ADAL" clId="{4DAD5740-7DB0-46BC-B83E-074F60C7A832}" dt="2022-03-20T11:43:11.267" v="3224" actId="164"/>
          <ac:spMkLst>
            <pc:docMk/>
            <pc:sldMk cId="662145552" sldId="1237"/>
            <ac:spMk id="32" creationId="{9DA5E8CD-7788-45BC-AB5A-F43BC2FE767C}"/>
          </ac:spMkLst>
        </pc:spChg>
        <pc:spChg chg="add del mod">
          <ac:chgData name="이윤주(인공지능대학원)" userId="20696e87-a691-4b9f-94ed-8c5360fb2a47" providerId="ADAL" clId="{4DAD5740-7DB0-46BC-B83E-074F60C7A832}" dt="2022-03-20T11:42:18.105" v="3208"/>
          <ac:spMkLst>
            <pc:docMk/>
            <pc:sldMk cId="662145552" sldId="1237"/>
            <ac:spMk id="41" creationId="{2CDA8B90-00E6-4617-B2C0-8531E69554A5}"/>
          </ac:spMkLst>
        </pc:spChg>
        <pc:spChg chg="add mod">
          <ac:chgData name="이윤주(인공지능대학원)" userId="20696e87-a691-4b9f-94ed-8c5360fb2a47" providerId="ADAL" clId="{4DAD5740-7DB0-46BC-B83E-074F60C7A832}" dt="2022-03-20T11:43:11.267" v="3224" actId="164"/>
          <ac:spMkLst>
            <pc:docMk/>
            <pc:sldMk cId="662145552" sldId="1237"/>
            <ac:spMk id="42" creationId="{3551ED2E-4AD2-4853-A19B-CEDDF364264D}"/>
          </ac:spMkLst>
        </pc:spChg>
        <pc:spChg chg="add mod">
          <ac:chgData name="이윤주(인공지능대학원)" userId="20696e87-a691-4b9f-94ed-8c5360fb2a47" providerId="ADAL" clId="{4DAD5740-7DB0-46BC-B83E-074F60C7A832}" dt="2022-03-20T11:43:11.267" v="3224" actId="164"/>
          <ac:spMkLst>
            <pc:docMk/>
            <pc:sldMk cId="662145552" sldId="1237"/>
            <ac:spMk id="44" creationId="{5B51C80D-5FDF-45AA-9301-EA8385F7F20B}"/>
          </ac:spMkLst>
        </pc:spChg>
        <pc:grpChg chg="add mod">
          <ac:chgData name="이윤주(인공지능대학원)" userId="20696e87-a691-4b9f-94ed-8c5360fb2a47" providerId="ADAL" clId="{4DAD5740-7DB0-46BC-B83E-074F60C7A832}" dt="2022-03-20T11:36:13.203" v="3087" actId="164"/>
          <ac:grpSpMkLst>
            <pc:docMk/>
            <pc:sldMk cId="662145552" sldId="1237"/>
            <ac:grpSpMk id="7" creationId="{23699D94-9A2E-4B05-B5D4-B4C89001E6D5}"/>
          </ac:grpSpMkLst>
        </pc:grpChg>
        <pc:grpChg chg="add mod">
          <ac:chgData name="이윤주(인공지능대학원)" userId="20696e87-a691-4b9f-94ed-8c5360fb2a47" providerId="ADAL" clId="{4DAD5740-7DB0-46BC-B83E-074F60C7A832}" dt="2022-03-20T11:43:11.267" v="3224" actId="164"/>
          <ac:grpSpMkLst>
            <pc:docMk/>
            <pc:sldMk cId="662145552" sldId="1237"/>
            <ac:grpSpMk id="21" creationId="{353F98F1-8425-49BD-B824-668688E028A0}"/>
          </ac:grpSpMkLst>
        </pc:grpChg>
        <pc:grpChg chg="add mod">
          <ac:chgData name="이윤주(인공지능대학원)" userId="20696e87-a691-4b9f-94ed-8c5360fb2a47" providerId="ADAL" clId="{4DAD5740-7DB0-46BC-B83E-074F60C7A832}" dt="2022-03-21T02:59:37.292" v="3444" actId="1076"/>
          <ac:grpSpMkLst>
            <pc:docMk/>
            <pc:sldMk cId="662145552" sldId="1237"/>
            <ac:grpSpMk id="45" creationId="{35B77F61-0109-4BB4-8E71-35964AB38427}"/>
          </ac:grpSpMkLst>
        </pc:grpChg>
        <pc:picChg chg="add del mod modCrop">
          <ac:chgData name="이윤주(인공지능대학원)" userId="20696e87-a691-4b9f-94ed-8c5360fb2a47" providerId="ADAL" clId="{4DAD5740-7DB0-46BC-B83E-074F60C7A832}" dt="2022-03-20T11:28:24.785" v="2884" actId="478"/>
          <ac:picMkLst>
            <pc:docMk/>
            <pc:sldMk cId="662145552" sldId="1237"/>
            <ac:picMk id="4" creationId="{F6BE1422-6CD9-4EB5-9C9F-0ACCF4993CCF}"/>
          </ac:picMkLst>
        </pc:picChg>
        <pc:picChg chg="add del mod">
          <ac:chgData name="이윤주(인공지능대학원)" userId="20696e87-a691-4b9f-94ed-8c5360fb2a47" providerId="ADAL" clId="{4DAD5740-7DB0-46BC-B83E-074F60C7A832}" dt="2022-03-20T11:41:59.489" v="3201" actId="478"/>
          <ac:picMkLst>
            <pc:docMk/>
            <pc:sldMk cId="662145552" sldId="1237"/>
            <ac:picMk id="10" creationId="{3CA11A2C-1522-429A-A143-A2B216481AE8}"/>
          </ac:picMkLst>
        </pc:picChg>
        <pc:cxnChg chg="add mod">
          <ac:chgData name="이윤주(인공지능대학원)" userId="20696e87-a691-4b9f-94ed-8c5360fb2a47" providerId="ADAL" clId="{4DAD5740-7DB0-46BC-B83E-074F60C7A832}" dt="2022-03-20T11:43:11.267" v="3224" actId="164"/>
          <ac:cxnSpMkLst>
            <pc:docMk/>
            <pc:sldMk cId="662145552" sldId="1237"/>
            <ac:cxnSpMk id="13" creationId="{2A8DD381-C83A-42BA-B79E-184249BE8DA6}"/>
          </ac:cxnSpMkLst>
        </pc:cxnChg>
        <pc:cxnChg chg="add mod">
          <ac:chgData name="이윤주(인공지능대학원)" userId="20696e87-a691-4b9f-94ed-8c5360fb2a47" providerId="ADAL" clId="{4DAD5740-7DB0-46BC-B83E-074F60C7A832}" dt="2022-03-20T11:43:11.267" v="3224" actId="164"/>
          <ac:cxnSpMkLst>
            <pc:docMk/>
            <pc:sldMk cId="662145552" sldId="1237"/>
            <ac:cxnSpMk id="24" creationId="{B9A03D7A-799E-47F1-8ABF-A134873F2B04}"/>
          </ac:cxnSpMkLst>
        </pc:cxnChg>
        <pc:cxnChg chg="add mod">
          <ac:chgData name="이윤주(인공지능대학원)" userId="20696e87-a691-4b9f-94ed-8c5360fb2a47" providerId="ADAL" clId="{4DAD5740-7DB0-46BC-B83E-074F60C7A832}" dt="2022-03-20T11:43:11.267" v="3224" actId="164"/>
          <ac:cxnSpMkLst>
            <pc:docMk/>
            <pc:sldMk cId="662145552" sldId="1237"/>
            <ac:cxnSpMk id="27" creationId="{C76EC0D7-386B-4031-A32A-D6409F1392E0}"/>
          </ac:cxnSpMkLst>
        </pc:cxnChg>
        <pc:cxnChg chg="add mod">
          <ac:chgData name="이윤주(인공지능대학원)" userId="20696e87-a691-4b9f-94ed-8c5360fb2a47" providerId="ADAL" clId="{4DAD5740-7DB0-46BC-B83E-074F60C7A832}" dt="2022-03-20T11:43:11.267" v="3224" actId="164"/>
          <ac:cxnSpMkLst>
            <pc:docMk/>
            <pc:sldMk cId="662145552" sldId="1237"/>
            <ac:cxnSpMk id="29" creationId="{6FDB4693-E9F7-4EF3-A09B-26F5EA745120}"/>
          </ac:cxnSpMkLst>
        </pc:cxnChg>
        <pc:cxnChg chg="add mod">
          <ac:chgData name="이윤주(인공지능대학원)" userId="20696e87-a691-4b9f-94ed-8c5360fb2a47" providerId="ADAL" clId="{4DAD5740-7DB0-46BC-B83E-074F60C7A832}" dt="2022-03-20T11:43:11.267" v="3224" actId="164"/>
          <ac:cxnSpMkLst>
            <pc:docMk/>
            <pc:sldMk cId="662145552" sldId="1237"/>
            <ac:cxnSpMk id="33" creationId="{81E76381-63F4-46BE-BB97-D3CFE359DC8D}"/>
          </ac:cxnSpMkLst>
        </pc:cxnChg>
        <pc:cxnChg chg="add mod">
          <ac:chgData name="이윤주(인공지능대학원)" userId="20696e87-a691-4b9f-94ed-8c5360fb2a47" providerId="ADAL" clId="{4DAD5740-7DB0-46BC-B83E-074F60C7A832}" dt="2022-03-20T11:43:11.267" v="3224" actId="164"/>
          <ac:cxnSpMkLst>
            <pc:docMk/>
            <pc:sldMk cId="662145552" sldId="1237"/>
            <ac:cxnSpMk id="35" creationId="{B968159E-BBDD-4DE6-A37E-B29F17C59C01}"/>
          </ac:cxnSpMkLst>
        </pc:cxnChg>
        <pc:cxnChg chg="add del mod">
          <ac:chgData name="이윤주(인공지능대학원)" userId="20696e87-a691-4b9f-94ed-8c5360fb2a47" providerId="ADAL" clId="{4DAD5740-7DB0-46BC-B83E-074F60C7A832}" dt="2022-03-20T11:43:06.182" v="3223" actId="478"/>
          <ac:cxnSpMkLst>
            <pc:docMk/>
            <pc:sldMk cId="662145552" sldId="1237"/>
            <ac:cxnSpMk id="37" creationId="{E18A8E49-E3F3-4872-9B0F-2DB02BFA0570}"/>
          </ac:cxnSpMkLst>
        </pc:cxnChg>
        <pc:cxnChg chg="add mod">
          <ac:chgData name="이윤주(인공지능대학원)" userId="20696e87-a691-4b9f-94ed-8c5360fb2a47" providerId="ADAL" clId="{4DAD5740-7DB0-46BC-B83E-074F60C7A832}" dt="2022-03-20T11:43:11.267" v="3224" actId="164"/>
          <ac:cxnSpMkLst>
            <pc:docMk/>
            <pc:sldMk cId="662145552" sldId="1237"/>
            <ac:cxnSpMk id="38" creationId="{EF1F7DE0-E9A4-4DC7-BE75-B0036F27D9D6}"/>
          </ac:cxnSpMkLst>
        </pc:cxnChg>
      </pc:sldChg>
      <pc:sldChg chg="addSp modSp add del mod">
        <pc:chgData name="이윤주(인공지능대학원)" userId="20696e87-a691-4b9f-94ed-8c5360fb2a47" providerId="ADAL" clId="{4DAD5740-7DB0-46BC-B83E-074F60C7A832}" dt="2022-03-20T11:43:26.228" v="3226" actId="47"/>
        <pc:sldMkLst>
          <pc:docMk/>
          <pc:sldMk cId="405698247" sldId="1238"/>
        </pc:sldMkLst>
        <pc:spChg chg="add mod">
          <ac:chgData name="이윤주(인공지능대학원)" userId="20696e87-a691-4b9f-94ed-8c5360fb2a47" providerId="ADAL" clId="{4DAD5740-7DB0-46BC-B83E-074F60C7A832}" dt="2022-03-20T11:38:11.901" v="3139" actId="404"/>
          <ac:spMkLst>
            <pc:docMk/>
            <pc:sldMk cId="405698247" sldId="1238"/>
            <ac:spMk id="9" creationId="{F340A880-7C75-4795-AA4C-318E9E1FEC0B}"/>
          </ac:spMkLst>
        </pc:spChg>
      </pc:sldChg>
      <pc:sldChg chg="addSp modSp add mod">
        <pc:chgData name="이윤주(인공지능대학원)" userId="20696e87-a691-4b9f-94ed-8c5360fb2a47" providerId="ADAL" clId="{4DAD5740-7DB0-46BC-B83E-074F60C7A832}" dt="2022-03-21T02:51:48.423" v="3327" actId="1076"/>
        <pc:sldMkLst>
          <pc:docMk/>
          <pc:sldMk cId="3225323488" sldId="1238"/>
        </pc:sldMkLst>
        <pc:spChg chg="add mod">
          <ac:chgData name="이윤주(인공지능대학원)" userId="20696e87-a691-4b9f-94ed-8c5360fb2a47" providerId="ADAL" clId="{4DAD5740-7DB0-46BC-B83E-074F60C7A832}" dt="2022-03-21T02:51:48.423" v="3327" actId="1076"/>
          <ac:spMkLst>
            <pc:docMk/>
            <pc:sldMk cId="3225323488" sldId="1238"/>
            <ac:spMk id="3" creationId="{C9EDB586-44B3-464E-912F-A382F0DCC18A}"/>
          </ac:spMkLst>
        </pc:spChg>
      </pc:sldChg>
      <pc:sldChg chg="addSp delSp modSp add mod">
        <pc:chgData name="이윤주(인공지능대학원)" userId="20696e87-a691-4b9f-94ed-8c5360fb2a47" providerId="ADAL" clId="{4DAD5740-7DB0-46BC-B83E-074F60C7A832}" dt="2022-03-21T03:15:41.080" v="3738" actId="1076"/>
        <pc:sldMkLst>
          <pc:docMk/>
          <pc:sldMk cId="9129953" sldId="1239"/>
        </pc:sldMkLst>
        <pc:spChg chg="mod topLvl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5" creationId="{1A85B085-46B9-40B8-8084-F24CD8865DD7}"/>
          </ac:spMkLst>
        </pc:spChg>
        <pc:spChg chg="mod topLvl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6" creationId="{70DBD654-533F-4A9B-8DF2-0D179D650FA5}"/>
          </ac:spMkLst>
        </pc:spChg>
        <pc:spChg chg="mod topLvl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7" creationId="{95B7679D-2782-42C3-A628-8D458ADA5FEE}"/>
          </ac:spMkLst>
        </pc:spChg>
        <pc:spChg chg="mod topLvl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8" creationId="{E6AE366B-FF58-458C-A97E-2850EE3F4448}"/>
          </ac:spMkLst>
        </pc:spChg>
        <pc:spChg chg="mod topLvl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9" creationId="{1FBB1050-C279-4A97-887C-EF669E8D0CB0}"/>
          </ac:spMkLst>
        </pc:spChg>
        <pc:spChg chg="del mod topLvl">
          <ac:chgData name="이윤주(인공지능대학원)" userId="20696e87-a691-4b9f-94ed-8c5360fb2a47" providerId="ADAL" clId="{4DAD5740-7DB0-46BC-B83E-074F60C7A832}" dt="2022-03-21T02:54:10.587" v="3356" actId="478"/>
          <ac:spMkLst>
            <pc:docMk/>
            <pc:sldMk cId="9129953" sldId="1239"/>
            <ac:spMk id="10" creationId="{5554CB89-2428-4A6F-B028-C948A22A4884}"/>
          </ac:spMkLst>
        </pc:spChg>
        <pc:spChg chg="del mod topLvl">
          <ac:chgData name="이윤주(인공지능대학원)" userId="20696e87-a691-4b9f-94ed-8c5360fb2a47" providerId="ADAL" clId="{4DAD5740-7DB0-46BC-B83E-074F60C7A832}" dt="2022-03-21T02:54:09.955" v="3355" actId="478"/>
          <ac:spMkLst>
            <pc:docMk/>
            <pc:sldMk cId="9129953" sldId="1239"/>
            <ac:spMk id="11" creationId="{AE1993FD-CA53-415A-8148-2F6428172F80}"/>
          </ac:spMkLst>
        </pc:spChg>
        <pc:spChg chg="del mod topLvl">
          <ac:chgData name="이윤주(인공지능대학원)" userId="20696e87-a691-4b9f-94ed-8c5360fb2a47" providerId="ADAL" clId="{4DAD5740-7DB0-46BC-B83E-074F60C7A832}" dt="2022-03-21T02:54:12.951" v="3360" actId="478"/>
          <ac:spMkLst>
            <pc:docMk/>
            <pc:sldMk cId="9129953" sldId="1239"/>
            <ac:spMk id="13" creationId="{DC5B09F7-936F-4C2E-A2D2-3F721E4D15DB}"/>
          </ac:spMkLst>
        </pc:spChg>
        <pc:spChg chg="del mod topLvl">
          <ac:chgData name="이윤주(인공지능대학원)" userId="20696e87-a691-4b9f-94ed-8c5360fb2a47" providerId="ADAL" clId="{4DAD5740-7DB0-46BC-B83E-074F60C7A832}" dt="2022-03-21T02:54:14.365" v="3361" actId="478"/>
          <ac:spMkLst>
            <pc:docMk/>
            <pc:sldMk cId="9129953" sldId="1239"/>
            <ac:spMk id="14" creationId="{BC0E4EB5-971F-49A7-BA88-C8F8FB29E925}"/>
          </ac:spMkLst>
        </pc:spChg>
        <pc:spChg chg="del mod topLvl">
          <ac:chgData name="이윤주(인공지능대학원)" userId="20696e87-a691-4b9f-94ed-8c5360fb2a47" providerId="ADAL" clId="{4DAD5740-7DB0-46BC-B83E-074F60C7A832}" dt="2022-03-21T02:52:59.060" v="3333" actId="478"/>
          <ac:spMkLst>
            <pc:docMk/>
            <pc:sldMk cId="9129953" sldId="1239"/>
            <ac:spMk id="22" creationId="{DBD749F8-02E4-43D7-BE6D-C2677D730D56}"/>
          </ac:spMkLst>
        </pc:spChg>
        <pc:spChg chg="del mod topLvl">
          <ac:chgData name="이윤주(인공지능대학원)" userId="20696e87-a691-4b9f-94ed-8c5360fb2a47" providerId="ADAL" clId="{4DAD5740-7DB0-46BC-B83E-074F60C7A832}" dt="2022-03-21T02:52:59.060" v="3333" actId="478"/>
          <ac:spMkLst>
            <pc:docMk/>
            <pc:sldMk cId="9129953" sldId="1239"/>
            <ac:spMk id="23" creationId="{C655DFC8-6F08-4F5F-865C-FE1DD262F1BD}"/>
          </ac:spMkLst>
        </pc:spChg>
        <pc:spChg chg="del mod topLvl">
          <ac:chgData name="이윤주(인공지능대학원)" userId="20696e87-a691-4b9f-94ed-8c5360fb2a47" providerId="ADAL" clId="{4DAD5740-7DB0-46BC-B83E-074F60C7A832}" dt="2022-03-21T02:52:59.060" v="3333" actId="478"/>
          <ac:spMkLst>
            <pc:docMk/>
            <pc:sldMk cId="9129953" sldId="1239"/>
            <ac:spMk id="24" creationId="{62EA97B2-31DA-4DE5-BD86-766BF70C9755}"/>
          </ac:spMkLst>
        </pc:spChg>
        <pc:spChg chg="del mod topLvl">
          <ac:chgData name="이윤주(인공지능대학원)" userId="20696e87-a691-4b9f-94ed-8c5360fb2a47" providerId="ADAL" clId="{4DAD5740-7DB0-46BC-B83E-074F60C7A832}" dt="2022-03-21T02:52:59.060" v="3333" actId="478"/>
          <ac:spMkLst>
            <pc:docMk/>
            <pc:sldMk cId="9129953" sldId="1239"/>
            <ac:spMk id="33" creationId="{B52E8D8A-4D0C-413E-B874-C912934C81AC}"/>
          </ac:spMkLst>
        </pc:spChg>
        <pc:spChg chg="del mod topLvl">
          <ac:chgData name="이윤주(인공지능대학원)" userId="20696e87-a691-4b9f-94ed-8c5360fb2a47" providerId="ADAL" clId="{4DAD5740-7DB0-46BC-B83E-074F60C7A832}" dt="2022-03-21T02:52:59.060" v="3333" actId="478"/>
          <ac:spMkLst>
            <pc:docMk/>
            <pc:sldMk cId="9129953" sldId="1239"/>
            <ac:spMk id="37" creationId="{B6C80B17-7F7E-4380-97D6-87B66BE84EA1}"/>
          </ac:spMkLst>
        </pc:spChg>
        <pc:spChg chg="del mod topLvl">
          <ac:chgData name="이윤주(인공지능대학원)" userId="20696e87-a691-4b9f-94ed-8c5360fb2a47" providerId="ADAL" clId="{4DAD5740-7DB0-46BC-B83E-074F60C7A832}" dt="2022-03-21T02:53:02.538" v="3335" actId="478"/>
          <ac:spMkLst>
            <pc:docMk/>
            <pc:sldMk cId="9129953" sldId="1239"/>
            <ac:spMk id="41" creationId="{8F5B06BB-2B9D-45C3-82E2-1258977CFBC2}"/>
          </ac:spMkLst>
        </pc:spChg>
        <pc:spChg chg="del mod topLvl">
          <ac:chgData name="이윤주(인공지능대학원)" userId="20696e87-a691-4b9f-94ed-8c5360fb2a47" providerId="ADAL" clId="{4DAD5740-7DB0-46BC-B83E-074F60C7A832}" dt="2022-03-21T02:53:03.334" v="3336" actId="478"/>
          <ac:spMkLst>
            <pc:docMk/>
            <pc:sldMk cId="9129953" sldId="1239"/>
            <ac:spMk id="42" creationId="{F52D954E-68E1-4CE4-96A6-01A849CA8CA3}"/>
          </ac:spMkLst>
        </pc:spChg>
        <pc:spChg chg="del mod topLvl">
          <ac:chgData name="이윤주(인공지능대학원)" userId="20696e87-a691-4b9f-94ed-8c5360fb2a47" providerId="ADAL" clId="{4DAD5740-7DB0-46BC-B83E-074F60C7A832}" dt="2022-03-21T02:53:06.500" v="3341" actId="478"/>
          <ac:spMkLst>
            <pc:docMk/>
            <pc:sldMk cId="9129953" sldId="1239"/>
            <ac:spMk id="51" creationId="{A02116E3-2DCC-471F-8EBB-0471D91D6AFD}"/>
          </ac:spMkLst>
        </pc:spChg>
        <pc:spChg chg="del mod topLvl">
          <ac:chgData name="이윤주(인공지능대학원)" userId="20696e87-a691-4b9f-94ed-8c5360fb2a47" providerId="ADAL" clId="{4DAD5740-7DB0-46BC-B83E-074F60C7A832}" dt="2022-03-21T02:52:59.060" v="3333" actId="478"/>
          <ac:spMkLst>
            <pc:docMk/>
            <pc:sldMk cId="9129953" sldId="1239"/>
            <ac:spMk id="54" creationId="{C3423003-0605-4FBD-B3A9-3BAAAA7F8B96}"/>
          </ac:spMkLst>
        </pc:spChg>
        <pc:spChg chg="del mod topLvl">
          <ac:chgData name="이윤주(인공지능대학원)" userId="20696e87-a691-4b9f-94ed-8c5360fb2a47" providerId="ADAL" clId="{4DAD5740-7DB0-46BC-B83E-074F60C7A832}" dt="2022-03-21T02:52:59.060" v="3333" actId="478"/>
          <ac:spMkLst>
            <pc:docMk/>
            <pc:sldMk cId="9129953" sldId="1239"/>
            <ac:spMk id="56" creationId="{37D590CE-8469-4457-B760-7D2FD1CE0736}"/>
          </ac:spMkLst>
        </pc:spChg>
        <pc:spChg chg="del mod topLvl">
          <ac:chgData name="이윤주(인공지능대학원)" userId="20696e87-a691-4b9f-94ed-8c5360fb2a47" providerId="ADAL" clId="{4DAD5740-7DB0-46BC-B83E-074F60C7A832}" dt="2022-03-21T02:52:59.060" v="3333" actId="478"/>
          <ac:spMkLst>
            <pc:docMk/>
            <pc:sldMk cId="9129953" sldId="1239"/>
            <ac:spMk id="59" creationId="{FA458F96-CC1A-4628-AC00-6D95B368D40D}"/>
          </ac:spMkLst>
        </pc:spChg>
        <pc:spChg chg="add mod topLvl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60" creationId="{355586A6-1006-4C4C-A0F2-6F78229B570B}"/>
          </ac:spMkLst>
        </pc:spChg>
        <pc:spChg chg="del">
          <ac:chgData name="이윤주(인공지능대학원)" userId="20696e87-a691-4b9f-94ed-8c5360fb2a47" providerId="ADAL" clId="{4DAD5740-7DB0-46BC-B83E-074F60C7A832}" dt="2022-03-21T02:52:47.799" v="3329" actId="478"/>
          <ac:spMkLst>
            <pc:docMk/>
            <pc:sldMk cId="9129953" sldId="1239"/>
            <ac:spMk id="62" creationId="{6C345A2A-E637-4B4E-B54E-CD4101FE379F}"/>
          </ac:spMkLst>
        </pc:spChg>
        <pc:spChg chg="del">
          <ac:chgData name="이윤주(인공지능대학원)" userId="20696e87-a691-4b9f-94ed-8c5360fb2a47" providerId="ADAL" clId="{4DAD5740-7DB0-46BC-B83E-074F60C7A832}" dt="2022-03-21T02:52:48.852" v="3330" actId="478"/>
          <ac:spMkLst>
            <pc:docMk/>
            <pc:sldMk cId="9129953" sldId="1239"/>
            <ac:spMk id="63" creationId="{78ADF603-0F94-46F6-A58A-7FCC83F5B74F}"/>
          </ac:spMkLst>
        </pc:spChg>
        <pc:spChg chg="del">
          <ac:chgData name="이윤주(인공지능대학원)" userId="20696e87-a691-4b9f-94ed-8c5360fb2a47" providerId="ADAL" clId="{4DAD5740-7DB0-46BC-B83E-074F60C7A832}" dt="2022-03-21T02:52:51.057" v="3331" actId="478"/>
          <ac:spMkLst>
            <pc:docMk/>
            <pc:sldMk cId="9129953" sldId="1239"/>
            <ac:spMk id="64" creationId="{2E624038-4A01-4E70-8FDC-F5EC9840AA6F}"/>
          </ac:spMkLst>
        </pc:spChg>
        <pc:spChg chg="mod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67" creationId="{16ACE059-BACD-4CA5-94D7-89376EE1E893}"/>
          </ac:spMkLst>
        </pc:spChg>
        <pc:spChg chg="mod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68" creationId="{721E4248-D854-49EB-81F0-E67881FFD7F5}"/>
          </ac:spMkLst>
        </pc:spChg>
        <pc:spChg chg="mod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69" creationId="{7B2E1FAD-38F6-494A-8C1B-3AB6AE96B451}"/>
          </ac:spMkLst>
        </pc:spChg>
        <pc:spChg chg="mod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70" creationId="{5E067846-318C-4E6A-9C59-87425BBC6873}"/>
          </ac:spMkLst>
        </pc:spChg>
        <pc:spChg chg="mod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71" creationId="{F88C2A95-BC73-4B2D-B19C-BB6F760ED980}"/>
          </ac:spMkLst>
        </pc:spChg>
        <pc:spChg chg="add mod topLvl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72" creationId="{BE32C88C-3393-433F-8380-33B392B25C3E}"/>
          </ac:spMkLst>
        </pc:spChg>
        <pc:spChg chg="add mod topLvl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73" creationId="{0DC6345C-08E3-464D-9C60-05F888B7DFED}"/>
          </ac:spMkLst>
        </pc:spChg>
        <pc:spChg chg="add mod topLvl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75" creationId="{C24164D4-1870-42AF-ADD7-3A9BF63C3FB5}"/>
          </ac:spMkLst>
        </pc:spChg>
        <pc:spChg chg="add mod topLvl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77" creationId="{D95102F0-70BF-499A-BAF5-6DB31A456BFF}"/>
          </ac:spMkLst>
        </pc:spChg>
        <pc:spChg chg="add mod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79" creationId="{00657AF9-5793-4DB3-BB38-3B41AB95B03B}"/>
          </ac:spMkLst>
        </pc:spChg>
        <pc:spChg chg="add mod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80" creationId="{112F0A94-271C-4F23-AA18-C7F252EC0DBD}"/>
          </ac:spMkLst>
        </pc:spChg>
        <pc:spChg chg="add mod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81" creationId="{EA1B9A16-1E35-4593-8004-3FFA4BCD8C42}"/>
          </ac:spMkLst>
        </pc:spChg>
        <pc:spChg chg="add mod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85" creationId="{BEEA17BC-35E8-49A8-9F98-6CDD497AE90E}"/>
          </ac:spMkLst>
        </pc:spChg>
        <pc:spChg chg="add mod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86" creationId="{C36BAAF1-6F51-4117-8927-8F2106E6D002}"/>
          </ac:spMkLst>
        </pc:spChg>
        <pc:spChg chg="mod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90" creationId="{6ADC2D74-CA6D-4843-9668-71BFE0AB625E}"/>
          </ac:spMkLst>
        </pc:spChg>
        <pc:spChg chg="mod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91" creationId="{45C3315B-C0EE-416E-A7A8-579D8C325E54}"/>
          </ac:spMkLst>
        </pc:spChg>
        <pc:spChg chg="mod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92" creationId="{93A2C590-7F0F-414F-8EC3-FDE79EF220B2}"/>
          </ac:spMkLst>
        </pc:spChg>
        <pc:spChg chg="mod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94" creationId="{256CF0C1-E329-4721-BC43-D2B4F3F1F7A2}"/>
          </ac:spMkLst>
        </pc:spChg>
        <pc:spChg chg="mod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96" creationId="{59D3D643-EA66-4413-92A8-415168837668}"/>
          </ac:spMkLst>
        </pc:spChg>
        <pc:spChg chg="mod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97" creationId="{12CE60FC-6C39-4FF0-B44E-09D50AAA9C70}"/>
          </ac:spMkLst>
        </pc:spChg>
        <pc:spChg chg="mod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102" creationId="{9487F065-4512-43A4-A23C-08A33200D97C}"/>
          </ac:spMkLst>
        </pc:spChg>
        <pc:spChg chg="mod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103" creationId="{8DC66A05-DAD8-4E97-93AF-3DE27F3366A5}"/>
          </ac:spMkLst>
        </pc:spChg>
        <pc:spChg chg="mod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104" creationId="{1652CC33-C27D-449A-A46D-56BBD6E09354}"/>
          </ac:spMkLst>
        </pc:spChg>
        <pc:spChg chg="mod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108" creationId="{CFF058D4-1DCD-4F39-B527-3F3EC2575219}"/>
          </ac:spMkLst>
        </pc:spChg>
        <pc:spChg chg="mod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109" creationId="{BDD3664B-2396-4AEF-A13B-1CCD5D37177E}"/>
          </ac:spMkLst>
        </pc:spChg>
        <pc:spChg chg="mod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110" creationId="{44273105-76A3-4B84-A878-00D110EC4E07}"/>
          </ac:spMkLst>
        </pc:spChg>
        <pc:spChg chg="mod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111" creationId="{2CE92CC7-33BC-41DB-A1B1-3548A6E3FCD1}"/>
          </ac:spMkLst>
        </pc:spChg>
        <pc:spChg chg="mod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112" creationId="{090F1E61-5ACF-4B58-8872-A4552D5CC5F1}"/>
          </ac:spMkLst>
        </pc:spChg>
        <pc:spChg chg="mod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114" creationId="{19EDC96E-4244-4A12-A355-B2058247C7D4}"/>
          </ac:spMkLst>
        </pc:spChg>
        <pc:spChg chg="mod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115" creationId="{56015552-34AC-4253-A51F-68EA78CA99F4}"/>
          </ac:spMkLst>
        </pc:spChg>
        <pc:spChg chg="mod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116" creationId="{F7AC3B6D-CEA1-4926-9AB1-E94B3227DF5C}"/>
          </ac:spMkLst>
        </pc:spChg>
        <pc:spChg chg="mod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117" creationId="{48389766-B415-42F0-849D-889A592C20A3}"/>
          </ac:spMkLst>
        </pc:spChg>
        <pc:spChg chg="mod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118" creationId="{2B9D88BF-9DC4-481E-A1C0-4026B48716B9}"/>
          </ac:spMkLst>
        </pc:spChg>
        <pc:spChg chg="mod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119" creationId="{2A4E0EE2-3FFE-496C-A247-5DD6F3DEE041}"/>
          </ac:spMkLst>
        </pc:spChg>
        <pc:spChg chg="mod">
          <ac:chgData name="이윤주(인공지능대학원)" userId="20696e87-a691-4b9f-94ed-8c5360fb2a47" providerId="ADAL" clId="{4DAD5740-7DB0-46BC-B83E-074F60C7A832}" dt="2022-03-21T03:13:42.209" v="3676" actId="164"/>
          <ac:spMkLst>
            <pc:docMk/>
            <pc:sldMk cId="9129953" sldId="1239"/>
            <ac:spMk id="120" creationId="{10C7A8BF-844A-4D51-ADDD-448F8FF7F4D9}"/>
          </ac:spMkLst>
        </pc:spChg>
        <pc:spChg chg="add del mod">
          <ac:chgData name="이윤주(인공지능대학원)" userId="20696e87-a691-4b9f-94ed-8c5360fb2a47" providerId="ADAL" clId="{4DAD5740-7DB0-46BC-B83E-074F60C7A832}" dt="2022-03-21T03:09:10.185" v="3589" actId="478"/>
          <ac:spMkLst>
            <pc:docMk/>
            <pc:sldMk cId="9129953" sldId="1239"/>
            <ac:spMk id="122" creationId="{56F0C7FE-3A2F-4F27-8B1B-862DC40BC408}"/>
          </ac:spMkLst>
        </pc:spChg>
        <pc:spChg chg="add mod">
          <ac:chgData name="이윤주(인공지능대학원)" userId="20696e87-a691-4b9f-94ed-8c5360fb2a47" providerId="ADAL" clId="{4DAD5740-7DB0-46BC-B83E-074F60C7A832}" dt="2022-03-21T03:13:50.143" v="3677" actId="164"/>
          <ac:spMkLst>
            <pc:docMk/>
            <pc:sldMk cId="9129953" sldId="1239"/>
            <ac:spMk id="123" creationId="{3E64D095-7F7B-4962-89F8-C6644BC46195}"/>
          </ac:spMkLst>
        </pc:spChg>
        <pc:spChg chg="add mod">
          <ac:chgData name="이윤주(인공지능대학원)" userId="20696e87-a691-4b9f-94ed-8c5360fb2a47" providerId="ADAL" clId="{4DAD5740-7DB0-46BC-B83E-074F60C7A832}" dt="2022-03-21T03:13:50.143" v="3677" actId="164"/>
          <ac:spMkLst>
            <pc:docMk/>
            <pc:sldMk cId="9129953" sldId="1239"/>
            <ac:spMk id="138" creationId="{7F08BFCE-4C36-40CB-BE42-81001F8E22B0}"/>
          </ac:spMkLst>
        </pc:spChg>
        <pc:spChg chg="add mod">
          <ac:chgData name="이윤주(인공지능대학원)" userId="20696e87-a691-4b9f-94ed-8c5360fb2a47" providerId="ADAL" clId="{4DAD5740-7DB0-46BC-B83E-074F60C7A832}" dt="2022-03-21T03:13:50.143" v="3677" actId="164"/>
          <ac:spMkLst>
            <pc:docMk/>
            <pc:sldMk cId="9129953" sldId="1239"/>
            <ac:spMk id="140" creationId="{9E091942-28B0-41D6-83AF-7723915394BD}"/>
          </ac:spMkLst>
        </pc:spChg>
        <pc:spChg chg="add mod">
          <ac:chgData name="이윤주(인공지능대학원)" userId="20696e87-a691-4b9f-94ed-8c5360fb2a47" providerId="ADAL" clId="{4DAD5740-7DB0-46BC-B83E-074F60C7A832}" dt="2022-03-21T03:13:50.143" v="3677" actId="164"/>
          <ac:spMkLst>
            <pc:docMk/>
            <pc:sldMk cId="9129953" sldId="1239"/>
            <ac:spMk id="146" creationId="{B000D492-EC55-420C-840E-3F7A7DBF14B8}"/>
          </ac:spMkLst>
        </pc:spChg>
        <pc:spChg chg="add mod">
          <ac:chgData name="이윤주(인공지능대학원)" userId="20696e87-a691-4b9f-94ed-8c5360fb2a47" providerId="ADAL" clId="{4DAD5740-7DB0-46BC-B83E-074F60C7A832}" dt="2022-03-21T03:14:54.735" v="3726" actId="1038"/>
          <ac:spMkLst>
            <pc:docMk/>
            <pc:sldMk cId="9129953" sldId="1239"/>
            <ac:spMk id="151" creationId="{13CC9B57-60D0-4EC2-9B0E-FC63D6EE07A2}"/>
          </ac:spMkLst>
        </pc:spChg>
        <pc:spChg chg="add mod">
          <ac:chgData name="이윤주(인공지능대학원)" userId="20696e87-a691-4b9f-94ed-8c5360fb2a47" providerId="ADAL" clId="{4DAD5740-7DB0-46BC-B83E-074F60C7A832}" dt="2022-03-21T03:15:41.080" v="3738" actId="1076"/>
          <ac:spMkLst>
            <pc:docMk/>
            <pc:sldMk cId="9129953" sldId="1239"/>
            <ac:spMk id="152" creationId="{56C1B94E-8EE6-48D0-9A5B-72693A6C1B71}"/>
          </ac:spMkLst>
        </pc:spChg>
        <pc:spChg chg="add del mod">
          <ac:chgData name="이윤주(인공지능대학원)" userId="20696e87-a691-4b9f-94ed-8c5360fb2a47" providerId="ADAL" clId="{4DAD5740-7DB0-46BC-B83E-074F60C7A832}" dt="2022-03-21T03:15:21.283" v="3736"/>
          <ac:spMkLst>
            <pc:docMk/>
            <pc:sldMk cId="9129953" sldId="1239"/>
            <ac:spMk id="153" creationId="{32A56311-ECC5-4207-824E-C621CECB542E}"/>
          </ac:spMkLst>
        </pc:spChg>
        <pc:grpChg chg="add del mod">
          <ac:chgData name="이윤주(인공지능대학원)" userId="20696e87-a691-4b9f-94ed-8c5360fb2a47" providerId="ADAL" clId="{4DAD5740-7DB0-46BC-B83E-074F60C7A832}" dt="2022-03-21T02:54:06.469" v="3354" actId="165"/>
          <ac:grpSpMkLst>
            <pc:docMk/>
            <pc:sldMk cId="9129953" sldId="1239"/>
            <ac:grpSpMk id="3" creationId="{EA0C97E6-CF08-464E-BE55-C8AFDFC59EC0}"/>
          </ac:grpSpMkLst>
        </pc:grpChg>
        <pc:grpChg chg="add mod topLvl">
          <ac:chgData name="이윤주(인공지능대학원)" userId="20696e87-a691-4b9f-94ed-8c5360fb2a47" providerId="ADAL" clId="{4DAD5740-7DB0-46BC-B83E-074F60C7A832}" dt="2022-03-21T03:13:50.143" v="3677" actId="164"/>
          <ac:grpSpMkLst>
            <pc:docMk/>
            <pc:sldMk cId="9129953" sldId="1239"/>
            <ac:grpSpMk id="40" creationId="{E99DC2A3-BAC7-436F-903C-C574AF2FFE3A}"/>
          </ac:grpSpMkLst>
        </pc:grpChg>
        <pc:grpChg chg="add del mod">
          <ac:chgData name="이윤주(인공지능대학원)" userId="20696e87-a691-4b9f-94ed-8c5360fb2a47" providerId="ADAL" clId="{4DAD5740-7DB0-46BC-B83E-074F60C7A832}" dt="2022-03-21T02:57:14.436" v="3410" actId="165"/>
          <ac:grpSpMkLst>
            <pc:docMk/>
            <pc:sldMk cId="9129953" sldId="1239"/>
            <ac:grpSpMk id="45" creationId="{B58E800F-4164-4658-9545-D1A6226D52AC}"/>
          </ac:grpSpMkLst>
        </pc:grpChg>
        <pc:grpChg chg="add mod topLvl">
          <ac:chgData name="이윤주(인공지능대학원)" userId="20696e87-a691-4b9f-94ed-8c5360fb2a47" providerId="ADAL" clId="{4DAD5740-7DB0-46BC-B83E-074F60C7A832}" dt="2022-03-21T03:13:50.143" v="3677" actId="164"/>
          <ac:grpSpMkLst>
            <pc:docMk/>
            <pc:sldMk cId="9129953" sldId="1239"/>
            <ac:grpSpMk id="48" creationId="{A17DEDB7-961C-4617-A2D9-5E59F5FCDA58}"/>
          </ac:grpSpMkLst>
        </pc:grpChg>
        <pc:grpChg chg="add mod topLvl">
          <ac:chgData name="이윤주(인공지능대학원)" userId="20696e87-a691-4b9f-94ed-8c5360fb2a47" providerId="ADAL" clId="{4DAD5740-7DB0-46BC-B83E-074F60C7A832}" dt="2022-03-21T03:13:50.143" v="3677" actId="164"/>
          <ac:grpSpMkLst>
            <pc:docMk/>
            <pc:sldMk cId="9129953" sldId="1239"/>
            <ac:grpSpMk id="53" creationId="{4864F563-B115-43DA-B492-BBA8C8975D36}"/>
          </ac:grpSpMkLst>
        </pc:grpChg>
        <pc:grpChg chg="del">
          <ac:chgData name="이윤주(인공지능대학원)" userId="20696e87-a691-4b9f-94ed-8c5360fb2a47" providerId="ADAL" clId="{4DAD5740-7DB0-46BC-B83E-074F60C7A832}" dt="2022-03-21T02:52:57.233" v="3332" actId="165"/>
          <ac:grpSpMkLst>
            <pc:docMk/>
            <pc:sldMk cId="9129953" sldId="1239"/>
            <ac:grpSpMk id="61" creationId="{F636EE16-5E97-4A8E-BF88-97683FC5236D}"/>
          </ac:grpSpMkLst>
        </pc:grpChg>
        <pc:grpChg chg="add mod topLvl">
          <ac:chgData name="이윤주(인공지능대학원)" userId="20696e87-a691-4b9f-94ed-8c5360fb2a47" providerId="ADAL" clId="{4DAD5740-7DB0-46BC-B83E-074F60C7A832}" dt="2022-03-21T03:13:42.209" v="3676" actId="164"/>
          <ac:grpSpMkLst>
            <pc:docMk/>
            <pc:sldMk cId="9129953" sldId="1239"/>
            <ac:grpSpMk id="65" creationId="{D481B8D0-DE2C-403A-B83C-F853C924463C}"/>
          </ac:grpSpMkLst>
        </pc:grpChg>
        <pc:grpChg chg="mod">
          <ac:chgData name="이윤주(인공지능대학원)" userId="20696e87-a691-4b9f-94ed-8c5360fb2a47" providerId="ADAL" clId="{4DAD5740-7DB0-46BC-B83E-074F60C7A832}" dt="2022-03-21T03:13:42.209" v="3676" actId="164"/>
          <ac:grpSpMkLst>
            <pc:docMk/>
            <pc:sldMk cId="9129953" sldId="1239"/>
            <ac:grpSpMk id="66" creationId="{63905B74-A0A2-491F-913D-5463D636AC51}"/>
          </ac:grpSpMkLst>
        </pc:grpChg>
        <pc:grpChg chg="add mod topLvl">
          <ac:chgData name="이윤주(인공지능대학원)" userId="20696e87-a691-4b9f-94ed-8c5360fb2a47" providerId="ADAL" clId="{4DAD5740-7DB0-46BC-B83E-074F60C7A832}" dt="2022-03-21T03:13:50.143" v="3677" actId="164"/>
          <ac:grpSpMkLst>
            <pc:docMk/>
            <pc:sldMk cId="9129953" sldId="1239"/>
            <ac:grpSpMk id="87" creationId="{01B6EA39-09C3-4C3A-9910-EF21DBE1A71E}"/>
          </ac:grpSpMkLst>
        </pc:grpChg>
        <pc:grpChg chg="mod">
          <ac:chgData name="이윤주(인공지능대학원)" userId="20696e87-a691-4b9f-94ed-8c5360fb2a47" providerId="ADAL" clId="{4DAD5740-7DB0-46BC-B83E-074F60C7A832}" dt="2022-03-21T03:13:42.209" v="3676" actId="164"/>
          <ac:grpSpMkLst>
            <pc:docMk/>
            <pc:sldMk cId="9129953" sldId="1239"/>
            <ac:grpSpMk id="88" creationId="{758A7B95-E8A2-4008-9EDB-9C072AEE4497}"/>
          </ac:grpSpMkLst>
        </pc:grpChg>
        <pc:grpChg chg="mod">
          <ac:chgData name="이윤주(인공지능대학원)" userId="20696e87-a691-4b9f-94ed-8c5360fb2a47" providerId="ADAL" clId="{4DAD5740-7DB0-46BC-B83E-074F60C7A832}" dt="2022-03-21T03:13:42.209" v="3676" actId="164"/>
          <ac:grpSpMkLst>
            <pc:docMk/>
            <pc:sldMk cId="9129953" sldId="1239"/>
            <ac:grpSpMk id="98" creationId="{505923BB-93D8-4EE0-B48E-9152A59A0759}"/>
          </ac:grpSpMkLst>
        </pc:grpChg>
        <pc:grpChg chg="mod">
          <ac:chgData name="이윤주(인공지능대학원)" userId="20696e87-a691-4b9f-94ed-8c5360fb2a47" providerId="ADAL" clId="{4DAD5740-7DB0-46BC-B83E-074F60C7A832}" dt="2022-03-21T03:13:42.209" v="3676" actId="164"/>
          <ac:grpSpMkLst>
            <pc:docMk/>
            <pc:sldMk cId="9129953" sldId="1239"/>
            <ac:grpSpMk id="113" creationId="{C48E4723-2403-4722-91DC-ED6BF5A9E48E}"/>
          </ac:grpSpMkLst>
        </pc:grpChg>
        <pc:grpChg chg="add del mod">
          <ac:chgData name="이윤주(인공지능대학원)" userId="20696e87-a691-4b9f-94ed-8c5360fb2a47" providerId="ADAL" clId="{4DAD5740-7DB0-46BC-B83E-074F60C7A832}" dt="2022-03-21T03:09:15.192" v="3590" actId="165"/>
          <ac:grpSpMkLst>
            <pc:docMk/>
            <pc:sldMk cId="9129953" sldId="1239"/>
            <ac:grpSpMk id="121" creationId="{F1625DCE-CA61-4287-ADA9-ACAA041F9E20}"/>
          </ac:grpSpMkLst>
        </pc:grpChg>
        <pc:grpChg chg="add mod">
          <ac:chgData name="이윤주(인공지능대학원)" userId="20696e87-a691-4b9f-94ed-8c5360fb2a47" providerId="ADAL" clId="{4DAD5740-7DB0-46BC-B83E-074F60C7A832}" dt="2022-03-21T03:13:42.209" v="3676" actId="164"/>
          <ac:grpSpMkLst>
            <pc:docMk/>
            <pc:sldMk cId="9129953" sldId="1239"/>
            <ac:grpSpMk id="149" creationId="{0DE6A2FD-A0FE-4AEA-877F-491D6831992F}"/>
          </ac:grpSpMkLst>
        </pc:grpChg>
        <pc:grpChg chg="add mod">
          <ac:chgData name="이윤주(인공지능대학원)" userId="20696e87-a691-4b9f-94ed-8c5360fb2a47" providerId="ADAL" clId="{4DAD5740-7DB0-46BC-B83E-074F60C7A832}" dt="2022-03-21T03:13:58.080" v="3678" actId="1076"/>
          <ac:grpSpMkLst>
            <pc:docMk/>
            <pc:sldMk cId="9129953" sldId="1239"/>
            <ac:grpSpMk id="150" creationId="{D2EFFB27-4C2E-45CE-98FC-BF442226D124}"/>
          </ac:grpSpMkLst>
        </pc:grpChg>
        <pc:cxnChg chg="mod topLvl">
          <ac:chgData name="이윤주(인공지능대학원)" userId="20696e87-a691-4b9f-94ed-8c5360fb2a47" providerId="ADAL" clId="{4DAD5740-7DB0-46BC-B83E-074F60C7A832}" dt="2022-03-21T03:13:42.209" v="3676" actId="164"/>
          <ac:cxnSpMkLst>
            <pc:docMk/>
            <pc:sldMk cId="9129953" sldId="1239"/>
            <ac:cxnSpMk id="12" creationId="{C74AF642-5A25-4509-AA26-92EF300B0CA6}"/>
          </ac:cxnSpMkLst>
        </pc:cxnChg>
        <pc:cxnChg chg="mod topLvl">
          <ac:chgData name="이윤주(인공지능대학원)" userId="20696e87-a691-4b9f-94ed-8c5360fb2a47" providerId="ADAL" clId="{4DAD5740-7DB0-46BC-B83E-074F60C7A832}" dt="2022-03-21T03:13:42.209" v="3676" actId="164"/>
          <ac:cxnSpMkLst>
            <pc:docMk/>
            <pc:sldMk cId="9129953" sldId="1239"/>
            <ac:cxnSpMk id="15" creationId="{FD3C2702-2F65-459D-94D4-B4471EFEEB11}"/>
          </ac:cxnSpMkLst>
        </pc:cxnChg>
        <pc:cxnChg chg="mod topLvl">
          <ac:chgData name="이윤주(인공지능대학원)" userId="20696e87-a691-4b9f-94ed-8c5360fb2a47" providerId="ADAL" clId="{4DAD5740-7DB0-46BC-B83E-074F60C7A832}" dt="2022-03-21T03:13:42.209" v="3676" actId="164"/>
          <ac:cxnSpMkLst>
            <pc:docMk/>
            <pc:sldMk cId="9129953" sldId="1239"/>
            <ac:cxnSpMk id="16" creationId="{EB8B1CF4-2F42-47E7-8709-3F7F1B0301D4}"/>
          </ac:cxnSpMkLst>
        </pc:cxnChg>
        <pc:cxnChg chg="mod topLvl">
          <ac:chgData name="이윤주(인공지능대학원)" userId="20696e87-a691-4b9f-94ed-8c5360fb2a47" providerId="ADAL" clId="{4DAD5740-7DB0-46BC-B83E-074F60C7A832}" dt="2022-03-21T03:13:42.209" v="3676" actId="164"/>
          <ac:cxnSpMkLst>
            <pc:docMk/>
            <pc:sldMk cId="9129953" sldId="1239"/>
            <ac:cxnSpMk id="17" creationId="{AB53FA5B-A782-454A-A5C8-C998356F79C6}"/>
          </ac:cxnSpMkLst>
        </pc:cxnChg>
        <pc:cxnChg chg="del mod topLvl">
          <ac:chgData name="이윤주(인공지능대학원)" userId="20696e87-a691-4b9f-94ed-8c5360fb2a47" providerId="ADAL" clId="{4DAD5740-7DB0-46BC-B83E-074F60C7A832}" dt="2022-03-21T02:54:11.783" v="3358" actId="478"/>
          <ac:cxnSpMkLst>
            <pc:docMk/>
            <pc:sldMk cId="9129953" sldId="1239"/>
            <ac:cxnSpMk id="18" creationId="{141E3AF5-C6FD-4353-A319-91DE29923918}"/>
          </ac:cxnSpMkLst>
        </pc:cxnChg>
        <pc:cxnChg chg="del mod topLvl">
          <ac:chgData name="이윤주(인공지능대학원)" userId="20696e87-a691-4b9f-94ed-8c5360fb2a47" providerId="ADAL" clId="{4DAD5740-7DB0-46BC-B83E-074F60C7A832}" dt="2022-03-21T02:54:11.298" v="3357" actId="478"/>
          <ac:cxnSpMkLst>
            <pc:docMk/>
            <pc:sldMk cId="9129953" sldId="1239"/>
            <ac:cxnSpMk id="19" creationId="{09B007C1-2BAF-4C32-82FA-75A32809C5AA}"/>
          </ac:cxnSpMkLst>
        </pc:cxnChg>
        <pc:cxnChg chg="del mod topLvl">
          <ac:chgData name="이윤주(인공지능대학원)" userId="20696e87-a691-4b9f-94ed-8c5360fb2a47" providerId="ADAL" clId="{4DAD5740-7DB0-46BC-B83E-074F60C7A832}" dt="2022-03-21T02:54:14.365" v="3361" actId="478"/>
          <ac:cxnSpMkLst>
            <pc:docMk/>
            <pc:sldMk cId="9129953" sldId="1239"/>
            <ac:cxnSpMk id="20" creationId="{0DE494DE-586F-41C8-8032-5946C7501190}"/>
          </ac:cxnSpMkLst>
        </pc:cxnChg>
        <pc:cxnChg chg="del mod topLvl">
          <ac:chgData name="이윤주(인공지능대학원)" userId="20696e87-a691-4b9f-94ed-8c5360fb2a47" providerId="ADAL" clId="{4DAD5740-7DB0-46BC-B83E-074F60C7A832}" dt="2022-03-21T02:54:12.473" v="3359" actId="478"/>
          <ac:cxnSpMkLst>
            <pc:docMk/>
            <pc:sldMk cId="9129953" sldId="1239"/>
            <ac:cxnSpMk id="21" creationId="{7535ACF1-49B3-47BD-89DD-6575473EE3E0}"/>
          </ac:cxnSpMkLst>
        </pc:cxnChg>
        <pc:cxnChg chg="del mod topLvl">
          <ac:chgData name="이윤주(인공지능대학원)" userId="20696e87-a691-4b9f-94ed-8c5360fb2a47" providerId="ADAL" clId="{4DAD5740-7DB0-46BC-B83E-074F60C7A832}" dt="2022-03-21T02:52:59.060" v="3333" actId="478"/>
          <ac:cxnSpMkLst>
            <pc:docMk/>
            <pc:sldMk cId="9129953" sldId="1239"/>
            <ac:cxnSpMk id="27" creationId="{242216FB-DB7F-42B6-85F7-0B66B825DEA1}"/>
          </ac:cxnSpMkLst>
        </pc:cxnChg>
        <pc:cxnChg chg="del mod topLvl">
          <ac:chgData name="이윤주(인공지능대학원)" userId="20696e87-a691-4b9f-94ed-8c5360fb2a47" providerId="ADAL" clId="{4DAD5740-7DB0-46BC-B83E-074F60C7A832}" dt="2022-03-21T02:52:59.060" v="3333" actId="478"/>
          <ac:cxnSpMkLst>
            <pc:docMk/>
            <pc:sldMk cId="9129953" sldId="1239"/>
            <ac:cxnSpMk id="30" creationId="{E91AE53A-20B8-41BF-A28B-B8E55BF67910}"/>
          </ac:cxnSpMkLst>
        </pc:cxnChg>
        <pc:cxnChg chg="del mod topLvl">
          <ac:chgData name="이윤주(인공지능대학원)" userId="20696e87-a691-4b9f-94ed-8c5360fb2a47" providerId="ADAL" clId="{4DAD5740-7DB0-46BC-B83E-074F60C7A832}" dt="2022-03-21T02:53:00.068" v="3334" actId="478"/>
          <ac:cxnSpMkLst>
            <pc:docMk/>
            <pc:sldMk cId="9129953" sldId="1239"/>
            <ac:cxnSpMk id="36" creationId="{CCB5F008-9F0D-45DD-BEB3-65AA9EC2E513}"/>
          </ac:cxnSpMkLst>
        </pc:cxnChg>
        <pc:cxnChg chg="del mod topLvl">
          <ac:chgData name="이윤주(인공지능대학원)" userId="20696e87-a691-4b9f-94ed-8c5360fb2a47" providerId="ADAL" clId="{4DAD5740-7DB0-46BC-B83E-074F60C7A832}" dt="2022-03-21T02:53:04.728" v="3339" actId="478"/>
          <ac:cxnSpMkLst>
            <pc:docMk/>
            <pc:sldMk cId="9129953" sldId="1239"/>
            <ac:cxnSpMk id="43" creationId="{28CE359D-57D0-403B-80A4-9A5E9C7BF0C7}"/>
          </ac:cxnSpMkLst>
        </pc:cxnChg>
        <pc:cxnChg chg="del mod topLvl">
          <ac:chgData name="이윤주(인공지능대학원)" userId="20696e87-a691-4b9f-94ed-8c5360fb2a47" providerId="ADAL" clId="{4DAD5740-7DB0-46BC-B83E-074F60C7A832}" dt="2022-03-21T02:53:04.111" v="3338" actId="478"/>
          <ac:cxnSpMkLst>
            <pc:docMk/>
            <pc:sldMk cId="9129953" sldId="1239"/>
            <ac:cxnSpMk id="44" creationId="{830C8F7A-A363-4806-BA80-D1959C81C2AD}"/>
          </ac:cxnSpMkLst>
        </pc:cxnChg>
        <pc:cxnChg chg="del mod topLvl">
          <ac:chgData name="이윤주(인공지능대학원)" userId="20696e87-a691-4b9f-94ed-8c5360fb2a47" providerId="ADAL" clId="{4DAD5740-7DB0-46BC-B83E-074F60C7A832}" dt="2022-03-21T02:53:05.922" v="3340" actId="478"/>
          <ac:cxnSpMkLst>
            <pc:docMk/>
            <pc:sldMk cId="9129953" sldId="1239"/>
            <ac:cxnSpMk id="52" creationId="{F14DA1A8-F67B-4611-BC24-4313F2A3E830}"/>
          </ac:cxnSpMkLst>
        </pc:cxnChg>
        <pc:cxnChg chg="add mod topLvl">
          <ac:chgData name="이윤주(인공지능대학원)" userId="20696e87-a691-4b9f-94ed-8c5360fb2a47" providerId="ADAL" clId="{4DAD5740-7DB0-46BC-B83E-074F60C7A832}" dt="2022-03-21T03:13:42.209" v="3676" actId="164"/>
          <ac:cxnSpMkLst>
            <pc:docMk/>
            <pc:sldMk cId="9129953" sldId="1239"/>
            <ac:cxnSpMk id="55" creationId="{2159DEA9-607A-4BB3-9578-A6C13B327218}"/>
          </ac:cxnSpMkLst>
        </pc:cxnChg>
        <pc:cxnChg chg="del mod topLvl">
          <ac:chgData name="이윤주(인공지능대학원)" userId="20696e87-a691-4b9f-94ed-8c5360fb2a47" providerId="ADAL" clId="{4DAD5740-7DB0-46BC-B83E-074F60C7A832}" dt="2022-03-21T02:52:59.060" v="3333" actId="478"/>
          <ac:cxnSpMkLst>
            <pc:docMk/>
            <pc:sldMk cId="9129953" sldId="1239"/>
            <ac:cxnSpMk id="57" creationId="{95DCB9B0-B538-4CF3-81F2-4702EF68171B}"/>
          </ac:cxnSpMkLst>
        </pc:cxnChg>
        <pc:cxnChg chg="del mod topLvl">
          <ac:chgData name="이윤주(인공지능대학원)" userId="20696e87-a691-4b9f-94ed-8c5360fb2a47" providerId="ADAL" clId="{4DAD5740-7DB0-46BC-B83E-074F60C7A832}" dt="2022-03-21T02:52:59.060" v="3333" actId="478"/>
          <ac:cxnSpMkLst>
            <pc:docMk/>
            <pc:sldMk cId="9129953" sldId="1239"/>
            <ac:cxnSpMk id="58" creationId="{6016D45B-8AE9-421E-BEA8-9E6DDF8AADB5}"/>
          </ac:cxnSpMkLst>
        </pc:cxnChg>
        <pc:cxnChg chg="add mod topLvl">
          <ac:chgData name="이윤주(인공지능대학원)" userId="20696e87-a691-4b9f-94ed-8c5360fb2a47" providerId="ADAL" clId="{4DAD5740-7DB0-46BC-B83E-074F60C7A832}" dt="2022-03-21T03:13:42.209" v="3676" actId="164"/>
          <ac:cxnSpMkLst>
            <pc:docMk/>
            <pc:sldMk cId="9129953" sldId="1239"/>
            <ac:cxnSpMk id="74" creationId="{B1192761-5D70-4497-8C5A-7D69630D110A}"/>
          </ac:cxnSpMkLst>
        </pc:cxnChg>
        <pc:cxnChg chg="add mod topLvl">
          <ac:chgData name="이윤주(인공지능대학원)" userId="20696e87-a691-4b9f-94ed-8c5360fb2a47" providerId="ADAL" clId="{4DAD5740-7DB0-46BC-B83E-074F60C7A832}" dt="2022-03-21T03:13:42.209" v="3676" actId="164"/>
          <ac:cxnSpMkLst>
            <pc:docMk/>
            <pc:sldMk cId="9129953" sldId="1239"/>
            <ac:cxnSpMk id="76" creationId="{BA8D62E1-6A96-4AA6-B1EE-7811DF6D2282}"/>
          </ac:cxnSpMkLst>
        </pc:cxnChg>
        <pc:cxnChg chg="add mod topLvl">
          <ac:chgData name="이윤주(인공지능대학원)" userId="20696e87-a691-4b9f-94ed-8c5360fb2a47" providerId="ADAL" clId="{4DAD5740-7DB0-46BC-B83E-074F60C7A832}" dt="2022-03-21T03:13:50.143" v="3677" actId="164"/>
          <ac:cxnSpMkLst>
            <pc:docMk/>
            <pc:sldMk cId="9129953" sldId="1239"/>
            <ac:cxnSpMk id="78" creationId="{921BF7F9-6CE2-4BCD-B594-93B0F84FDBCC}"/>
          </ac:cxnSpMkLst>
        </pc:cxnChg>
        <pc:cxnChg chg="add mod">
          <ac:chgData name="이윤주(인공지능대학원)" userId="20696e87-a691-4b9f-94ed-8c5360fb2a47" providerId="ADAL" clId="{4DAD5740-7DB0-46BC-B83E-074F60C7A832}" dt="2022-03-21T03:13:42.209" v="3676" actId="164"/>
          <ac:cxnSpMkLst>
            <pc:docMk/>
            <pc:sldMk cId="9129953" sldId="1239"/>
            <ac:cxnSpMk id="82" creationId="{AAE2094A-DFBC-4F1D-8415-8D80356ACBCB}"/>
          </ac:cxnSpMkLst>
        </pc:cxnChg>
        <pc:cxnChg chg="add mod">
          <ac:chgData name="이윤주(인공지능대학원)" userId="20696e87-a691-4b9f-94ed-8c5360fb2a47" providerId="ADAL" clId="{4DAD5740-7DB0-46BC-B83E-074F60C7A832}" dt="2022-03-21T03:13:42.209" v="3676" actId="164"/>
          <ac:cxnSpMkLst>
            <pc:docMk/>
            <pc:sldMk cId="9129953" sldId="1239"/>
            <ac:cxnSpMk id="83" creationId="{FCA74ADC-7CF4-44DC-94C8-70121414E00F}"/>
          </ac:cxnSpMkLst>
        </pc:cxnChg>
        <pc:cxnChg chg="add mod">
          <ac:chgData name="이윤주(인공지능대학원)" userId="20696e87-a691-4b9f-94ed-8c5360fb2a47" providerId="ADAL" clId="{4DAD5740-7DB0-46BC-B83E-074F60C7A832}" dt="2022-03-21T03:13:42.209" v="3676" actId="164"/>
          <ac:cxnSpMkLst>
            <pc:docMk/>
            <pc:sldMk cId="9129953" sldId="1239"/>
            <ac:cxnSpMk id="84" creationId="{EC1DFDBD-262A-4EF1-B9B8-45409C2374D8}"/>
          </ac:cxnSpMkLst>
        </pc:cxnChg>
        <pc:cxnChg chg="mod">
          <ac:chgData name="이윤주(인공지능대학원)" userId="20696e87-a691-4b9f-94ed-8c5360fb2a47" providerId="ADAL" clId="{4DAD5740-7DB0-46BC-B83E-074F60C7A832}" dt="2022-03-21T03:13:42.209" v="3676" actId="164"/>
          <ac:cxnSpMkLst>
            <pc:docMk/>
            <pc:sldMk cId="9129953" sldId="1239"/>
            <ac:cxnSpMk id="89" creationId="{EA134F86-86A3-49E7-8287-75692E38FAE4}"/>
          </ac:cxnSpMkLst>
        </pc:cxnChg>
        <pc:cxnChg chg="mod">
          <ac:chgData name="이윤주(인공지능대학원)" userId="20696e87-a691-4b9f-94ed-8c5360fb2a47" providerId="ADAL" clId="{4DAD5740-7DB0-46BC-B83E-074F60C7A832}" dt="2022-03-21T03:13:42.209" v="3676" actId="164"/>
          <ac:cxnSpMkLst>
            <pc:docMk/>
            <pc:sldMk cId="9129953" sldId="1239"/>
            <ac:cxnSpMk id="93" creationId="{F80134AE-2FA6-4A3F-A89E-D7BF5EDDD027}"/>
          </ac:cxnSpMkLst>
        </pc:cxnChg>
        <pc:cxnChg chg="mod">
          <ac:chgData name="이윤주(인공지능대학원)" userId="20696e87-a691-4b9f-94ed-8c5360fb2a47" providerId="ADAL" clId="{4DAD5740-7DB0-46BC-B83E-074F60C7A832}" dt="2022-03-21T03:13:42.209" v="3676" actId="164"/>
          <ac:cxnSpMkLst>
            <pc:docMk/>
            <pc:sldMk cId="9129953" sldId="1239"/>
            <ac:cxnSpMk id="95" creationId="{49CCAFFB-9CD7-4A2F-85DB-00AB7807E7B6}"/>
          </ac:cxnSpMkLst>
        </pc:cxnChg>
        <pc:cxnChg chg="mod">
          <ac:chgData name="이윤주(인공지능대학원)" userId="20696e87-a691-4b9f-94ed-8c5360fb2a47" providerId="ADAL" clId="{4DAD5740-7DB0-46BC-B83E-074F60C7A832}" dt="2022-03-21T03:13:42.209" v="3676" actId="164"/>
          <ac:cxnSpMkLst>
            <pc:docMk/>
            <pc:sldMk cId="9129953" sldId="1239"/>
            <ac:cxnSpMk id="99" creationId="{39B35E16-F99F-4475-A845-D250418E2A17}"/>
          </ac:cxnSpMkLst>
        </pc:cxnChg>
        <pc:cxnChg chg="mod">
          <ac:chgData name="이윤주(인공지능대학원)" userId="20696e87-a691-4b9f-94ed-8c5360fb2a47" providerId="ADAL" clId="{4DAD5740-7DB0-46BC-B83E-074F60C7A832}" dt="2022-03-21T03:13:42.209" v="3676" actId="164"/>
          <ac:cxnSpMkLst>
            <pc:docMk/>
            <pc:sldMk cId="9129953" sldId="1239"/>
            <ac:cxnSpMk id="100" creationId="{73A71AFE-FE61-479C-A862-88ECF1230F4A}"/>
          </ac:cxnSpMkLst>
        </pc:cxnChg>
        <pc:cxnChg chg="mod">
          <ac:chgData name="이윤주(인공지능대학원)" userId="20696e87-a691-4b9f-94ed-8c5360fb2a47" providerId="ADAL" clId="{4DAD5740-7DB0-46BC-B83E-074F60C7A832}" dt="2022-03-21T03:13:42.209" v="3676" actId="164"/>
          <ac:cxnSpMkLst>
            <pc:docMk/>
            <pc:sldMk cId="9129953" sldId="1239"/>
            <ac:cxnSpMk id="101" creationId="{A15D7822-F9EB-4EE1-8097-DA4808A8A628}"/>
          </ac:cxnSpMkLst>
        </pc:cxnChg>
        <pc:cxnChg chg="mod">
          <ac:chgData name="이윤주(인공지능대학원)" userId="20696e87-a691-4b9f-94ed-8c5360fb2a47" providerId="ADAL" clId="{4DAD5740-7DB0-46BC-B83E-074F60C7A832}" dt="2022-03-21T03:13:42.209" v="3676" actId="164"/>
          <ac:cxnSpMkLst>
            <pc:docMk/>
            <pc:sldMk cId="9129953" sldId="1239"/>
            <ac:cxnSpMk id="105" creationId="{151433E3-AC77-4DE3-B50B-D098BBFD62D7}"/>
          </ac:cxnSpMkLst>
        </pc:cxnChg>
        <pc:cxnChg chg="mod">
          <ac:chgData name="이윤주(인공지능대학원)" userId="20696e87-a691-4b9f-94ed-8c5360fb2a47" providerId="ADAL" clId="{4DAD5740-7DB0-46BC-B83E-074F60C7A832}" dt="2022-03-21T03:13:42.209" v="3676" actId="164"/>
          <ac:cxnSpMkLst>
            <pc:docMk/>
            <pc:sldMk cId="9129953" sldId="1239"/>
            <ac:cxnSpMk id="106" creationId="{1B3B7EA0-2A46-4D55-9026-6317D1DA1CA2}"/>
          </ac:cxnSpMkLst>
        </pc:cxnChg>
        <pc:cxnChg chg="mod">
          <ac:chgData name="이윤주(인공지능대학원)" userId="20696e87-a691-4b9f-94ed-8c5360fb2a47" providerId="ADAL" clId="{4DAD5740-7DB0-46BC-B83E-074F60C7A832}" dt="2022-03-21T03:13:42.209" v="3676" actId="164"/>
          <ac:cxnSpMkLst>
            <pc:docMk/>
            <pc:sldMk cId="9129953" sldId="1239"/>
            <ac:cxnSpMk id="107" creationId="{A6DC85DE-CC43-4955-9C40-97DCA423520B}"/>
          </ac:cxnSpMkLst>
        </pc:cxnChg>
        <pc:cxnChg chg="add mod">
          <ac:chgData name="이윤주(인공지능대학원)" userId="20696e87-a691-4b9f-94ed-8c5360fb2a47" providerId="ADAL" clId="{4DAD5740-7DB0-46BC-B83E-074F60C7A832}" dt="2022-03-21T03:13:50.143" v="3677" actId="164"/>
          <ac:cxnSpMkLst>
            <pc:docMk/>
            <pc:sldMk cId="9129953" sldId="1239"/>
            <ac:cxnSpMk id="124" creationId="{9DAC17CF-B27E-4000-B0E1-2FCF4223F4CE}"/>
          </ac:cxnSpMkLst>
        </pc:cxnChg>
        <pc:cxnChg chg="add mod">
          <ac:chgData name="이윤주(인공지능대학원)" userId="20696e87-a691-4b9f-94ed-8c5360fb2a47" providerId="ADAL" clId="{4DAD5740-7DB0-46BC-B83E-074F60C7A832}" dt="2022-03-21T03:13:50.143" v="3677" actId="164"/>
          <ac:cxnSpMkLst>
            <pc:docMk/>
            <pc:sldMk cId="9129953" sldId="1239"/>
            <ac:cxnSpMk id="126" creationId="{7423DD32-4FB7-4740-B7BA-C40A36217AB0}"/>
          </ac:cxnSpMkLst>
        </pc:cxnChg>
        <pc:cxnChg chg="add mod">
          <ac:chgData name="이윤주(인공지능대학원)" userId="20696e87-a691-4b9f-94ed-8c5360fb2a47" providerId="ADAL" clId="{4DAD5740-7DB0-46BC-B83E-074F60C7A832}" dt="2022-03-21T03:13:50.143" v="3677" actId="164"/>
          <ac:cxnSpMkLst>
            <pc:docMk/>
            <pc:sldMk cId="9129953" sldId="1239"/>
            <ac:cxnSpMk id="129" creationId="{5EDB9196-969A-49B9-A36B-29B80ECDEE9D}"/>
          </ac:cxnSpMkLst>
        </pc:cxnChg>
        <pc:cxnChg chg="add mod">
          <ac:chgData name="이윤주(인공지능대학원)" userId="20696e87-a691-4b9f-94ed-8c5360fb2a47" providerId="ADAL" clId="{4DAD5740-7DB0-46BC-B83E-074F60C7A832}" dt="2022-03-21T03:13:50.143" v="3677" actId="164"/>
          <ac:cxnSpMkLst>
            <pc:docMk/>
            <pc:sldMk cId="9129953" sldId="1239"/>
            <ac:cxnSpMk id="135" creationId="{3B484C5F-A36E-4C76-B595-012F50567440}"/>
          </ac:cxnSpMkLst>
        </pc:cxnChg>
        <pc:cxnChg chg="add mod">
          <ac:chgData name="이윤주(인공지능대학원)" userId="20696e87-a691-4b9f-94ed-8c5360fb2a47" providerId="ADAL" clId="{4DAD5740-7DB0-46BC-B83E-074F60C7A832}" dt="2022-03-21T03:13:50.143" v="3677" actId="164"/>
          <ac:cxnSpMkLst>
            <pc:docMk/>
            <pc:sldMk cId="9129953" sldId="1239"/>
            <ac:cxnSpMk id="141" creationId="{EAF42F60-435D-45BE-A8E1-A61EDDFC37A7}"/>
          </ac:cxnSpMkLst>
        </pc:cxnChg>
        <pc:cxnChg chg="add del mod">
          <ac:chgData name="이윤주(인공지능대학원)" userId="20696e87-a691-4b9f-94ed-8c5360fb2a47" providerId="ADAL" clId="{4DAD5740-7DB0-46BC-B83E-074F60C7A832}" dt="2022-03-21T03:12:53.435" v="3658" actId="478"/>
          <ac:cxnSpMkLst>
            <pc:docMk/>
            <pc:sldMk cId="9129953" sldId="1239"/>
            <ac:cxnSpMk id="144" creationId="{0756068F-D511-4A04-A2C4-393DF023494A}"/>
          </ac:cxnSpMkLst>
        </pc:cxnChg>
        <pc:cxnChg chg="add mod">
          <ac:chgData name="이윤주(인공지능대학원)" userId="20696e87-a691-4b9f-94ed-8c5360fb2a47" providerId="ADAL" clId="{4DAD5740-7DB0-46BC-B83E-074F60C7A832}" dt="2022-03-21T03:13:50.143" v="3677" actId="164"/>
          <ac:cxnSpMkLst>
            <pc:docMk/>
            <pc:sldMk cId="9129953" sldId="1239"/>
            <ac:cxnSpMk id="147" creationId="{96F4F01B-897B-42AA-8594-BB772482BBFD}"/>
          </ac:cxnSpMkLst>
        </pc:cxnChg>
      </pc:sldChg>
      <pc:sldChg chg="addSp delSp modSp add mod">
        <pc:chgData name="이윤주(인공지능대학원)" userId="20696e87-a691-4b9f-94ed-8c5360fb2a47" providerId="ADAL" clId="{4DAD5740-7DB0-46BC-B83E-074F60C7A832}" dt="2022-03-21T03:06:17.514" v="3563" actId="164"/>
        <pc:sldMkLst>
          <pc:docMk/>
          <pc:sldMk cId="3866610811" sldId="1240"/>
        </pc:sldMkLst>
        <pc:spChg chg="del">
          <ac:chgData name="이윤주(인공지능대학원)" userId="20696e87-a691-4b9f-94ed-8c5360fb2a47" providerId="ADAL" clId="{4DAD5740-7DB0-46BC-B83E-074F60C7A832}" dt="2022-03-21T02:59:48.822" v="3445" actId="478"/>
          <ac:spMkLst>
            <pc:docMk/>
            <pc:sldMk cId="3866610811" sldId="1240"/>
            <ac:spMk id="2" creationId="{05C26E39-5595-4318-BDAC-D8FF6A4FA629}"/>
          </ac:spMkLst>
        </pc:spChg>
        <pc:spChg chg="mod">
          <ac:chgData name="이윤주(인공지능대학원)" userId="20696e87-a691-4b9f-94ed-8c5360fb2a47" providerId="ADAL" clId="{4DAD5740-7DB0-46BC-B83E-074F60C7A832}" dt="2022-03-21T02:55:31.262" v="3392" actId="165"/>
          <ac:spMkLst>
            <pc:docMk/>
            <pc:sldMk cId="3866610811" sldId="1240"/>
            <ac:spMk id="6" creationId="{C52A94BF-7A33-404A-94FB-05D494B65206}"/>
          </ac:spMkLst>
        </pc:spChg>
        <pc:spChg chg="mod">
          <ac:chgData name="이윤주(인공지능대학원)" userId="20696e87-a691-4b9f-94ed-8c5360fb2a47" providerId="ADAL" clId="{4DAD5740-7DB0-46BC-B83E-074F60C7A832}" dt="2022-03-21T02:55:31.262" v="3392" actId="165"/>
          <ac:spMkLst>
            <pc:docMk/>
            <pc:sldMk cId="3866610811" sldId="1240"/>
            <ac:spMk id="12" creationId="{BE60FA01-B8CF-409A-A977-E267A0A19C57}"/>
          </ac:spMkLst>
        </pc:spChg>
        <pc:spChg chg="mod topLvl">
          <ac:chgData name="이윤주(인공지능대학원)" userId="20696e87-a691-4b9f-94ed-8c5360fb2a47" providerId="ADAL" clId="{4DAD5740-7DB0-46BC-B83E-074F60C7A832}" dt="2022-03-21T02:59:54.978" v="3446" actId="1076"/>
          <ac:spMkLst>
            <pc:docMk/>
            <pc:sldMk cId="3866610811" sldId="1240"/>
            <ac:spMk id="14" creationId="{D96875BB-B1B4-4A0F-86FA-5E854B9DE164}"/>
          </ac:spMkLst>
        </pc:spChg>
        <pc:spChg chg="mod">
          <ac:chgData name="이윤주(인공지능대학원)" userId="20696e87-a691-4b9f-94ed-8c5360fb2a47" providerId="ADAL" clId="{4DAD5740-7DB0-46BC-B83E-074F60C7A832}" dt="2022-03-21T02:55:31.262" v="3392" actId="165"/>
          <ac:spMkLst>
            <pc:docMk/>
            <pc:sldMk cId="3866610811" sldId="1240"/>
            <ac:spMk id="17" creationId="{84F2C653-255B-443A-8D9A-D24C1D07ECD5}"/>
          </ac:spMkLst>
        </pc:spChg>
        <pc:spChg chg="mod">
          <ac:chgData name="이윤주(인공지능대학원)" userId="20696e87-a691-4b9f-94ed-8c5360fb2a47" providerId="ADAL" clId="{4DAD5740-7DB0-46BC-B83E-074F60C7A832}" dt="2022-03-21T02:55:31.262" v="3392" actId="165"/>
          <ac:spMkLst>
            <pc:docMk/>
            <pc:sldMk cId="3866610811" sldId="1240"/>
            <ac:spMk id="19" creationId="{71550293-654E-4198-8085-7457C7E51829}"/>
          </ac:spMkLst>
        </pc:spChg>
        <pc:spChg chg="mod">
          <ac:chgData name="이윤주(인공지능대학원)" userId="20696e87-a691-4b9f-94ed-8c5360fb2a47" providerId="ADAL" clId="{4DAD5740-7DB0-46BC-B83E-074F60C7A832}" dt="2022-03-21T02:55:31.262" v="3392" actId="165"/>
          <ac:spMkLst>
            <pc:docMk/>
            <pc:sldMk cId="3866610811" sldId="1240"/>
            <ac:spMk id="20" creationId="{D8DC6091-ACF4-41FF-8011-4246A36DAB99}"/>
          </ac:spMkLst>
        </pc:spChg>
        <pc:spChg chg="mod topLvl">
          <ac:chgData name="이윤주(인공지능대학원)" userId="20696e87-a691-4b9f-94ed-8c5360fb2a47" providerId="ADAL" clId="{4DAD5740-7DB0-46BC-B83E-074F60C7A832}" dt="2022-03-21T02:59:54.978" v="3446" actId="1076"/>
          <ac:spMkLst>
            <pc:docMk/>
            <pc:sldMk cId="3866610811" sldId="1240"/>
            <ac:spMk id="22" creationId="{3DF9D1F3-E5C5-418E-A749-126D28766614}"/>
          </ac:spMkLst>
        </pc:spChg>
        <pc:spChg chg="mod topLvl">
          <ac:chgData name="이윤주(인공지능대학원)" userId="20696e87-a691-4b9f-94ed-8c5360fb2a47" providerId="ADAL" clId="{4DAD5740-7DB0-46BC-B83E-074F60C7A832}" dt="2022-03-21T02:59:54.978" v="3446" actId="1076"/>
          <ac:spMkLst>
            <pc:docMk/>
            <pc:sldMk cId="3866610811" sldId="1240"/>
            <ac:spMk id="23" creationId="{D9D888D3-C9FF-4CE0-BB49-45A350925ACF}"/>
          </ac:spMkLst>
        </pc:spChg>
        <pc:spChg chg="mod topLvl">
          <ac:chgData name="이윤주(인공지능대학원)" userId="20696e87-a691-4b9f-94ed-8c5360fb2a47" providerId="ADAL" clId="{4DAD5740-7DB0-46BC-B83E-074F60C7A832}" dt="2022-03-21T02:59:54.978" v="3446" actId="1076"/>
          <ac:spMkLst>
            <pc:docMk/>
            <pc:sldMk cId="3866610811" sldId="1240"/>
            <ac:spMk id="26" creationId="{3AE5345A-8214-4A8D-9F4B-6936286946D8}"/>
          </ac:spMkLst>
        </pc:spChg>
        <pc:spChg chg="mod topLvl">
          <ac:chgData name="이윤주(인공지능대학원)" userId="20696e87-a691-4b9f-94ed-8c5360fb2a47" providerId="ADAL" clId="{4DAD5740-7DB0-46BC-B83E-074F60C7A832}" dt="2022-03-21T02:59:54.978" v="3446" actId="1076"/>
          <ac:spMkLst>
            <pc:docMk/>
            <pc:sldMk cId="3866610811" sldId="1240"/>
            <ac:spMk id="28" creationId="{30A5B978-5AD4-43F8-8243-F0C26936AB8E}"/>
          </ac:spMkLst>
        </pc:spChg>
        <pc:spChg chg="mod topLvl">
          <ac:chgData name="이윤주(인공지능대학원)" userId="20696e87-a691-4b9f-94ed-8c5360fb2a47" providerId="ADAL" clId="{4DAD5740-7DB0-46BC-B83E-074F60C7A832}" dt="2022-03-21T02:59:54.978" v="3446" actId="1076"/>
          <ac:spMkLst>
            <pc:docMk/>
            <pc:sldMk cId="3866610811" sldId="1240"/>
            <ac:spMk id="30" creationId="{FACAEBB0-BE97-4C25-BEC1-E38AF8F51020}"/>
          </ac:spMkLst>
        </pc:spChg>
        <pc:spChg chg="mod topLvl">
          <ac:chgData name="이윤주(인공지능대학원)" userId="20696e87-a691-4b9f-94ed-8c5360fb2a47" providerId="ADAL" clId="{4DAD5740-7DB0-46BC-B83E-074F60C7A832}" dt="2022-03-21T02:59:54.978" v="3446" actId="1076"/>
          <ac:spMkLst>
            <pc:docMk/>
            <pc:sldMk cId="3866610811" sldId="1240"/>
            <ac:spMk id="31" creationId="{A4174F35-4DF7-490B-B0B4-F33F64C56B4E}"/>
          </ac:spMkLst>
        </pc:spChg>
        <pc:spChg chg="mod topLvl">
          <ac:chgData name="이윤주(인공지능대학원)" userId="20696e87-a691-4b9f-94ed-8c5360fb2a47" providerId="ADAL" clId="{4DAD5740-7DB0-46BC-B83E-074F60C7A832}" dt="2022-03-21T02:59:54.978" v="3446" actId="1076"/>
          <ac:spMkLst>
            <pc:docMk/>
            <pc:sldMk cId="3866610811" sldId="1240"/>
            <ac:spMk id="32" creationId="{9DA5E8CD-7788-45BC-AB5A-F43BC2FE767C}"/>
          </ac:spMkLst>
        </pc:spChg>
        <pc:spChg chg="mod topLvl">
          <ac:chgData name="이윤주(인공지능대학원)" userId="20696e87-a691-4b9f-94ed-8c5360fb2a47" providerId="ADAL" clId="{4DAD5740-7DB0-46BC-B83E-074F60C7A832}" dt="2022-03-21T03:01:42.926" v="3470" actId="164"/>
          <ac:spMkLst>
            <pc:docMk/>
            <pc:sldMk cId="3866610811" sldId="1240"/>
            <ac:spMk id="37" creationId="{E4E832C8-AB36-486D-B28F-9EE7698F1014}"/>
          </ac:spMkLst>
        </pc:spChg>
        <pc:spChg chg="mod topLvl">
          <ac:chgData name="이윤주(인공지능대학원)" userId="20696e87-a691-4b9f-94ed-8c5360fb2a47" providerId="ADAL" clId="{4DAD5740-7DB0-46BC-B83E-074F60C7A832}" dt="2022-03-21T03:01:42.926" v="3470" actId="164"/>
          <ac:spMkLst>
            <pc:docMk/>
            <pc:sldMk cId="3866610811" sldId="1240"/>
            <ac:spMk id="39" creationId="{A158ED42-50E7-415B-B39F-C1B8E3D615D7}"/>
          </ac:spMkLst>
        </pc:spChg>
        <pc:spChg chg="mod topLvl">
          <ac:chgData name="이윤주(인공지능대학원)" userId="20696e87-a691-4b9f-94ed-8c5360fb2a47" providerId="ADAL" clId="{4DAD5740-7DB0-46BC-B83E-074F60C7A832}" dt="2022-03-21T03:01:42.926" v="3470" actId="164"/>
          <ac:spMkLst>
            <pc:docMk/>
            <pc:sldMk cId="3866610811" sldId="1240"/>
            <ac:spMk id="40" creationId="{56126B02-8E6A-49B3-BC01-B53A175093EB}"/>
          </ac:spMkLst>
        </pc:spChg>
        <pc:spChg chg="mod">
          <ac:chgData name="이윤주(인공지능대학원)" userId="20696e87-a691-4b9f-94ed-8c5360fb2a47" providerId="ADAL" clId="{4DAD5740-7DB0-46BC-B83E-074F60C7A832}" dt="2022-03-21T03:01:31.384" v="3467" actId="165"/>
          <ac:spMkLst>
            <pc:docMk/>
            <pc:sldMk cId="3866610811" sldId="1240"/>
            <ac:spMk id="41" creationId="{6179732D-4458-426F-BAB6-569908094142}"/>
          </ac:spMkLst>
        </pc:spChg>
        <pc:spChg chg="mod topLvl">
          <ac:chgData name="이윤주(인공지능대학원)" userId="20696e87-a691-4b9f-94ed-8c5360fb2a47" providerId="ADAL" clId="{4DAD5740-7DB0-46BC-B83E-074F60C7A832}" dt="2022-03-21T02:59:54.978" v="3446" actId="1076"/>
          <ac:spMkLst>
            <pc:docMk/>
            <pc:sldMk cId="3866610811" sldId="1240"/>
            <ac:spMk id="42" creationId="{3551ED2E-4AD2-4853-A19B-CEDDF364264D}"/>
          </ac:spMkLst>
        </pc:spChg>
        <pc:spChg chg="mod">
          <ac:chgData name="이윤주(인공지능대학원)" userId="20696e87-a691-4b9f-94ed-8c5360fb2a47" providerId="ADAL" clId="{4DAD5740-7DB0-46BC-B83E-074F60C7A832}" dt="2022-03-21T03:01:31.384" v="3467" actId="165"/>
          <ac:spMkLst>
            <pc:docMk/>
            <pc:sldMk cId="3866610811" sldId="1240"/>
            <ac:spMk id="43" creationId="{B230B3F7-3973-4B5E-9FD0-DF8528C87084}"/>
          </ac:spMkLst>
        </pc:spChg>
        <pc:spChg chg="mod topLvl">
          <ac:chgData name="이윤주(인공지능대학원)" userId="20696e87-a691-4b9f-94ed-8c5360fb2a47" providerId="ADAL" clId="{4DAD5740-7DB0-46BC-B83E-074F60C7A832}" dt="2022-03-21T02:59:54.978" v="3446" actId="1076"/>
          <ac:spMkLst>
            <pc:docMk/>
            <pc:sldMk cId="3866610811" sldId="1240"/>
            <ac:spMk id="44" creationId="{5B51C80D-5FDF-45AA-9301-EA8385F7F20B}"/>
          </ac:spMkLst>
        </pc:spChg>
        <pc:spChg chg="add mod">
          <ac:chgData name="이윤주(인공지능대학원)" userId="20696e87-a691-4b9f-94ed-8c5360fb2a47" providerId="ADAL" clId="{4DAD5740-7DB0-46BC-B83E-074F60C7A832}" dt="2022-03-21T03:03:18.843" v="3505" actId="20577"/>
          <ac:spMkLst>
            <pc:docMk/>
            <pc:sldMk cId="3866610811" sldId="1240"/>
            <ac:spMk id="46" creationId="{F83A9D57-D907-4BD8-8890-640397F86ECC}"/>
          </ac:spMkLst>
        </pc:spChg>
        <pc:spChg chg="add mod">
          <ac:chgData name="이윤주(인공지능대학원)" userId="20696e87-a691-4b9f-94ed-8c5360fb2a47" providerId="ADAL" clId="{4DAD5740-7DB0-46BC-B83E-074F60C7A832}" dt="2022-03-21T03:03:20.007" v="3506" actId="20577"/>
          <ac:spMkLst>
            <pc:docMk/>
            <pc:sldMk cId="3866610811" sldId="1240"/>
            <ac:spMk id="48" creationId="{0410CE70-4374-4603-8E56-E75525D8A1F8}"/>
          </ac:spMkLst>
        </pc:spChg>
        <pc:spChg chg="add mod">
          <ac:chgData name="이윤주(인공지능대학원)" userId="20696e87-a691-4b9f-94ed-8c5360fb2a47" providerId="ADAL" clId="{4DAD5740-7DB0-46BC-B83E-074F60C7A832}" dt="2022-03-21T03:06:17.514" v="3563" actId="164"/>
          <ac:spMkLst>
            <pc:docMk/>
            <pc:sldMk cId="3866610811" sldId="1240"/>
            <ac:spMk id="50" creationId="{70283008-06BD-41C1-9126-BB5F6B791B51}"/>
          </ac:spMkLst>
        </pc:spChg>
        <pc:spChg chg="add mod">
          <ac:chgData name="이윤주(인공지능대학원)" userId="20696e87-a691-4b9f-94ed-8c5360fb2a47" providerId="ADAL" clId="{4DAD5740-7DB0-46BC-B83E-074F60C7A832}" dt="2022-03-21T03:06:17.514" v="3563" actId="164"/>
          <ac:spMkLst>
            <pc:docMk/>
            <pc:sldMk cId="3866610811" sldId="1240"/>
            <ac:spMk id="51" creationId="{6B019D3E-F942-4465-A096-2D75A2985889}"/>
          </ac:spMkLst>
        </pc:spChg>
        <pc:spChg chg="add mod">
          <ac:chgData name="이윤주(인공지능대학원)" userId="20696e87-a691-4b9f-94ed-8c5360fb2a47" providerId="ADAL" clId="{4DAD5740-7DB0-46BC-B83E-074F60C7A832}" dt="2022-03-21T03:06:17.514" v="3563" actId="164"/>
          <ac:spMkLst>
            <pc:docMk/>
            <pc:sldMk cId="3866610811" sldId="1240"/>
            <ac:spMk id="52" creationId="{DA8591D9-87DE-4027-A646-82314D448126}"/>
          </ac:spMkLst>
        </pc:spChg>
        <pc:spChg chg="add mod">
          <ac:chgData name="이윤주(인공지능대학원)" userId="20696e87-a691-4b9f-94ed-8c5360fb2a47" providerId="ADAL" clId="{4DAD5740-7DB0-46BC-B83E-074F60C7A832}" dt="2022-03-21T03:06:17.514" v="3563" actId="164"/>
          <ac:spMkLst>
            <pc:docMk/>
            <pc:sldMk cId="3866610811" sldId="1240"/>
            <ac:spMk id="54" creationId="{131F9D2B-C770-4E1D-ABFF-25B5E52CDF5F}"/>
          </ac:spMkLst>
        </pc:spChg>
        <pc:spChg chg="add mod">
          <ac:chgData name="이윤주(인공지능대학원)" userId="20696e87-a691-4b9f-94ed-8c5360fb2a47" providerId="ADAL" clId="{4DAD5740-7DB0-46BC-B83E-074F60C7A832}" dt="2022-03-21T03:06:17.514" v="3563" actId="164"/>
          <ac:spMkLst>
            <pc:docMk/>
            <pc:sldMk cId="3866610811" sldId="1240"/>
            <ac:spMk id="56" creationId="{BD62FE36-6C44-41DB-803B-8FD350D890E8}"/>
          </ac:spMkLst>
        </pc:spChg>
        <pc:spChg chg="add mod">
          <ac:chgData name="이윤주(인공지능대학원)" userId="20696e87-a691-4b9f-94ed-8c5360fb2a47" providerId="ADAL" clId="{4DAD5740-7DB0-46BC-B83E-074F60C7A832}" dt="2022-03-21T03:04:21.208" v="3526" actId="164"/>
          <ac:spMkLst>
            <pc:docMk/>
            <pc:sldMk cId="3866610811" sldId="1240"/>
            <ac:spMk id="58" creationId="{AB837550-D789-4A05-8AE1-142E75468AD5}"/>
          </ac:spMkLst>
        </pc:spChg>
        <pc:spChg chg="add mod">
          <ac:chgData name="이윤주(인공지능대학원)" userId="20696e87-a691-4b9f-94ed-8c5360fb2a47" providerId="ADAL" clId="{4DAD5740-7DB0-46BC-B83E-074F60C7A832}" dt="2022-03-21T03:04:21.208" v="3526" actId="164"/>
          <ac:spMkLst>
            <pc:docMk/>
            <pc:sldMk cId="3866610811" sldId="1240"/>
            <ac:spMk id="59" creationId="{F022622C-EEDD-408F-83C2-2D0642445FFE}"/>
          </ac:spMkLst>
        </pc:spChg>
        <pc:spChg chg="add mod">
          <ac:chgData name="이윤주(인공지능대학원)" userId="20696e87-a691-4b9f-94ed-8c5360fb2a47" providerId="ADAL" clId="{4DAD5740-7DB0-46BC-B83E-074F60C7A832}" dt="2022-03-21T03:06:17.514" v="3563" actId="164"/>
          <ac:spMkLst>
            <pc:docMk/>
            <pc:sldMk cId="3866610811" sldId="1240"/>
            <ac:spMk id="60" creationId="{E7585A27-7C48-4165-920D-902F9A275F28}"/>
          </ac:spMkLst>
        </pc:spChg>
        <pc:spChg chg="add mod">
          <ac:chgData name="이윤주(인공지능대학원)" userId="20696e87-a691-4b9f-94ed-8c5360fb2a47" providerId="ADAL" clId="{4DAD5740-7DB0-46BC-B83E-074F60C7A832}" dt="2022-03-21T03:04:21.208" v="3526" actId="164"/>
          <ac:spMkLst>
            <pc:docMk/>
            <pc:sldMk cId="3866610811" sldId="1240"/>
            <ac:spMk id="61" creationId="{C3D74883-7DFF-4A98-A3C3-EEA3E5248FCA}"/>
          </ac:spMkLst>
        </pc:spChg>
        <pc:spChg chg="add mod">
          <ac:chgData name="이윤주(인공지능대학원)" userId="20696e87-a691-4b9f-94ed-8c5360fb2a47" providerId="ADAL" clId="{4DAD5740-7DB0-46BC-B83E-074F60C7A832}" dt="2022-03-21T03:06:17.514" v="3563" actId="164"/>
          <ac:spMkLst>
            <pc:docMk/>
            <pc:sldMk cId="3866610811" sldId="1240"/>
            <ac:spMk id="65" creationId="{4E113224-BFFB-4AE4-9EBC-2B8AAD79A9B8}"/>
          </ac:spMkLst>
        </pc:spChg>
        <pc:spChg chg="add mod">
          <ac:chgData name="이윤주(인공지능대학원)" userId="20696e87-a691-4b9f-94ed-8c5360fb2a47" providerId="ADAL" clId="{4DAD5740-7DB0-46BC-B83E-074F60C7A832}" dt="2022-03-21T03:06:17.514" v="3563" actId="164"/>
          <ac:spMkLst>
            <pc:docMk/>
            <pc:sldMk cId="3866610811" sldId="1240"/>
            <ac:spMk id="66" creationId="{AD1F8423-5B79-4DF7-A0D7-451DADCC97C7}"/>
          </ac:spMkLst>
        </pc:spChg>
        <pc:spChg chg="add mod">
          <ac:chgData name="이윤주(인공지능대학원)" userId="20696e87-a691-4b9f-94ed-8c5360fb2a47" providerId="ADAL" clId="{4DAD5740-7DB0-46BC-B83E-074F60C7A832}" dt="2022-03-21T03:06:17.514" v="3563" actId="164"/>
          <ac:spMkLst>
            <pc:docMk/>
            <pc:sldMk cId="3866610811" sldId="1240"/>
            <ac:spMk id="67" creationId="{0C05CB93-300A-4FF8-81E8-E56FB57311A0}"/>
          </ac:spMkLst>
        </pc:spChg>
        <pc:spChg chg="add mod">
          <ac:chgData name="이윤주(인공지능대학원)" userId="20696e87-a691-4b9f-94ed-8c5360fb2a47" providerId="ADAL" clId="{4DAD5740-7DB0-46BC-B83E-074F60C7A832}" dt="2022-03-21T03:06:17.514" v="3563" actId="164"/>
          <ac:spMkLst>
            <pc:docMk/>
            <pc:sldMk cId="3866610811" sldId="1240"/>
            <ac:spMk id="71" creationId="{0C2E2DAD-99C5-4905-A240-2649883FDE19}"/>
          </ac:spMkLst>
        </pc:spChg>
        <pc:spChg chg="add mod">
          <ac:chgData name="이윤주(인공지능대학원)" userId="20696e87-a691-4b9f-94ed-8c5360fb2a47" providerId="ADAL" clId="{4DAD5740-7DB0-46BC-B83E-074F60C7A832}" dt="2022-03-21T03:06:17.514" v="3563" actId="164"/>
          <ac:spMkLst>
            <pc:docMk/>
            <pc:sldMk cId="3866610811" sldId="1240"/>
            <ac:spMk id="72" creationId="{03589C03-0D4E-452C-8EB3-C286771B926C}"/>
          </ac:spMkLst>
        </pc:spChg>
        <pc:grpChg chg="add mod">
          <ac:chgData name="이윤주(인공지능대학원)" userId="20696e87-a691-4b9f-94ed-8c5360fb2a47" providerId="ADAL" clId="{4DAD5740-7DB0-46BC-B83E-074F60C7A832}" dt="2022-03-21T03:06:17.514" v="3563" actId="164"/>
          <ac:grpSpMkLst>
            <pc:docMk/>
            <pc:sldMk cId="3866610811" sldId="1240"/>
            <ac:grpSpMk id="3" creationId="{544625C7-2A28-445D-9C14-39455295B8B3}"/>
          </ac:grpSpMkLst>
        </pc:grpChg>
        <pc:grpChg chg="add mod">
          <ac:chgData name="이윤주(인공지능대학원)" userId="20696e87-a691-4b9f-94ed-8c5360fb2a47" providerId="ADAL" clId="{4DAD5740-7DB0-46BC-B83E-074F60C7A832}" dt="2022-03-21T03:06:17.514" v="3563" actId="164"/>
          <ac:grpSpMkLst>
            <pc:docMk/>
            <pc:sldMk cId="3866610811" sldId="1240"/>
            <ac:grpSpMk id="4" creationId="{92716C3C-E4CD-4400-9843-710E8C6F687B}"/>
          </ac:grpSpMkLst>
        </pc:grpChg>
        <pc:grpChg chg="mod">
          <ac:chgData name="이윤주(인공지능대학원)" userId="20696e87-a691-4b9f-94ed-8c5360fb2a47" providerId="ADAL" clId="{4DAD5740-7DB0-46BC-B83E-074F60C7A832}" dt="2022-03-21T02:55:31.262" v="3392" actId="165"/>
          <ac:grpSpMkLst>
            <pc:docMk/>
            <pc:sldMk cId="3866610811" sldId="1240"/>
            <ac:grpSpMk id="7" creationId="{23699D94-9A2E-4B05-B5D4-B4C89001E6D5}"/>
          </ac:grpSpMkLst>
        </pc:grpChg>
        <pc:grpChg chg="add mod">
          <ac:chgData name="이윤주(인공지능대학원)" userId="20696e87-a691-4b9f-94ed-8c5360fb2a47" providerId="ADAL" clId="{4DAD5740-7DB0-46BC-B83E-074F60C7A832}" dt="2022-03-21T03:06:17.514" v="3563" actId="164"/>
          <ac:grpSpMkLst>
            <pc:docMk/>
            <pc:sldMk cId="3866610811" sldId="1240"/>
            <ac:grpSpMk id="18" creationId="{978A03B0-68B5-49F8-9E15-CD46C88FD775}"/>
          </ac:grpSpMkLst>
        </pc:grpChg>
        <pc:grpChg chg="mod topLvl">
          <ac:chgData name="이윤주(인공지능대학원)" userId="20696e87-a691-4b9f-94ed-8c5360fb2a47" providerId="ADAL" clId="{4DAD5740-7DB0-46BC-B83E-074F60C7A832}" dt="2022-03-21T02:59:54.978" v="3446" actId="1076"/>
          <ac:grpSpMkLst>
            <pc:docMk/>
            <pc:sldMk cId="3866610811" sldId="1240"/>
            <ac:grpSpMk id="21" creationId="{353F98F1-8425-49BD-B824-668688E028A0}"/>
          </ac:grpSpMkLst>
        </pc:grpChg>
        <pc:grpChg chg="add del mod">
          <ac:chgData name="이윤주(인공지능대학원)" userId="20696e87-a691-4b9f-94ed-8c5360fb2a47" providerId="ADAL" clId="{4DAD5740-7DB0-46BC-B83E-074F60C7A832}" dt="2022-03-21T03:01:31.384" v="3467" actId="165"/>
          <ac:grpSpMkLst>
            <pc:docMk/>
            <pc:sldMk cId="3866610811" sldId="1240"/>
            <ac:grpSpMk id="34" creationId="{850C56B6-0CD0-48C5-A2AB-339E983D8479}"/>
          </ac:grpSpMkLst>
        </pc:grpChg>
        <pc:grpChg chg="mod topLvl">
          <ac:chgData name="이윤주(인공지능대학원)" userId="20696e87-a691-4b9f-94ed-8c5360fb2a47" providerId="ADAL" clId="{4DAD5740-7DB0-46BC-B83E-074F60C7A832}" dt="2022-03-21T03:01:42.926" v="3470" actId="164"/>
          <ac:grpSpMkLst>
            <pc:docMk/>
            <pc:sldMk cId="3866610811" sldId="1240"/>
            <ac:grpSpMk id="36" creationId="{9315D229-C120-4B86-98DA-C41F05B3E416}"/>
          </ac:grpSpMkLst>
        </pc:grpChg>
        <pc:grpChg chg="del">
          <ac:chgData name="이윤주(인공지능대학원)" userId="20696e87-a691-4b9f-94ed-8c5360fb2a47" providerId="ADAL" clId="{4DAD5740-7DB0-46BC-B83E-074F60C7A832}" dt="2022-03-21T02:55:31.262" v="3392" actId="165"/>
          <ac:grpSpMkLst>
            <pc:docMk/>
            <pc:sldMk cId="3866610811" sldId="1240"/>
            <ac:grpSpMk id="45" creationId="{35B77F61-0109-4BB4-8E71-35964AB38427}"/>
          </ac:grpSpMkLst>
        </pc:grpChg>
        <pc:picChg chg="add del mod">
          <ac:chgData name="이윤주(인공지능대학원)" userId="20696e87-a691-4b9f-94ed-8c5360fb2a47" providerId="ADAL" clId="{4DAD5740-7DB0-46BC-B83E-074F60C7A832}" dt="2022-03-21T03:00:53.764" v="3453" actId="478"/>
          <ac:picMkLst>
            <pc:docMk/>
            <pc:sldMk cId="3866610811" sldId="1240"/>
            <ac:picMk id="47" creationId="{F0B8EDAC-888A-42F6-9038-2C56596A0BD7}"/>
          </ac:picMkLst>
        </pc:picChg>
        <pc:picChg chg="add del mod">
          <ac:chgData name="이윤주(인공지능대학원)" userId="20696e87-a691-4b9f-94ed-8c5360fb2a47" providerId="ADAL" clId="{4DAD5740-7DB0-46BC-B83E-074F60C7A832}" dt="2022-03-21T03:05:33.399" v="3558" actId="478"/>
          <ac:picMkLst>
            <pc:docMk/>
            <pc:sldMk cId="3866610811" sldId="1240"/>
            <ac:picMk id="57" creationId="{3293867F-13E2-4109-B030-C9529AE60C96}"/>
          </ac:picMkLst>
        </pc:picChg>
        <pc:cxnChg chg="mod topLvl">
          <ac:chgData name="이윤주(인공지능대학원)" userId="20696e87-a691-4b9f-94ed-8c5360fb2a47" providerId="ADAL" clId="{4DAD5740-7DB0-46BC-B83E-074F60C7A832}" dt="2022-03-21T02:59:54.978" v="3446" actId="1076"/>
          <ac:cxnSpMkLst>
            <pc:docMk/>
            <pc:sldMk cId="3866610811" sldId="1240"/>
            <ac:cxnSpMk id="13" creationId="{2A8DD381-C83A-42BA-B79E-184249BE8DA6}"/>
          </ac:cxnSpMkLst>
        </pc:cxnChg>
        <pc:cxnChg chg="mod topLvl">
          <ac:chgData name="이윤주(인공지능대학원)" userId="20696e87-a691-4b9f-94ed-8c5360fb2a47" providerId="ADAL" clId="{4DAD5740-7DB0-46BC-B83E-074F60C7A832}" dt="2022-03-21T02:59:54.978" v="3446" actId="1076"/>
          <ac:cxnSpMkLst>
            <pc:docMk/>
            <pc:sldMk cId="3866610811" sldId="1240"/>
            <ac:cxnSpMk id="24" creationId="{B9A03D7A-799E-47F1-8ABF-A134873F2B04}"/>
          </ac:cxnSpMkLst>
        </pc:cxnChg>
        <pc:cxnChg chg="mod topLvl">
          <ac:chgData name="이윤주(인공지능대학원)" userId="20696e87-a691-4b9f-94ed-8c5360fb2a47" providerId="ADAL" clId="{4DAD5740-7DB0-46BC-B83E-074F60C7A832}" dt="2022-03-21T02:59:54.978" v="3446" actId="1076"/>
          <ac:cxnSpMkLst>
            <pc:docMk/>
            <pc:sldMk cId="3866610811" sldId="1240"/>
            <ac:cxnSpMk id="27" creationId="{C76EC0D7-386B-4031-A32A-D6409F1392E0}"/>
          </ac:cxnSpMkLst>
        </pc:cxnChg>
        <pc:cxnChg chg="mod topLvl">
          <ac:chgData name="이윤주(인공지능대학원)" userId="20696e87-a691-4b9f-94ed-8c5360fb2a47" providerId="ADAL" clId="{4DAD5740-7DB0-46BC-B83E-074F60C7A832}" dt="2022-03-21T02:59:54.978" v="3446" actId="1076"/>
          <ac:cxnSpMkLst>
            <pc:docMk/>
            <pc:sldMk cId="3866610811" sldId="1240"/>
            <ac:cxnSpMk id="29" creationId="{6FDB4693-E9F7-4EF3-A09B-26F5EA745120}"/>
          </ac:cxnSpMkLst>
        </pc:cxnChg>
        <pc:cxnChg chg="mod topLvl">
          <ac:chgData name="이윤주(인공지능대학원)" userId="20696e87-a691-4b9f-94ed-8c5360fb2a47" providerId="ADAL" clId="{4DAD5740-7DB0-46BC-B83E-074F60C7A832}" dt="2022-03-21T02:59:54.978" v="3446" actId="1076"/>
          <ac:cxnSpMkLst>
            <pc:docMk/>
            <pc:sldMk cId="3866610811" sldId="1240"/>
            <ac:cxnSpMk id="33" creationId="{81E76381-63F4-46BE-BB97-D3CFE359DC8D}"/>
          </ac:cxnSpMkLst>
        </pc:cxnChg>
        <pc:cxnChg chg="mod topLvl">
          <ac:chgData name="이윤주(인공지능대학원)" userId="20696e87-a691-4b9f-94ed-8c5360fb2a47" providerId="ADAL" clId="{4DAD5740-7DB0-46BC-B83E-074F60C7A832}" dt="2022-03-21T02:59:54.978" v="3446" actId="1076"/>
          <ac:cxnSpMkLst>
            <pc:docMk/>
            <pc:sldMk cId="3866610811" sldId="1240"/>
            <ac:cxnSpMk id="35" creationId="{B968159E-BBDD-4DE6-A37E-B29F17C59C01}"/>
          </ac:cxnSpMkLst>
        </pc:cxnChg>
        <pc:cxnChg chg="mod topLvl">
          <ac:chgData name="이윤주(인공지능대학원)" userId="20696e87-a691-4b9f-94ed-8c5360fb2a47" providerId="ADAL" clId="{4DAD5740-7DB0-46BC-B83E-074F60C7A832}" dt="2022-03-21T02:59:54.978" v="3446" actId="1076"/>
          <ac:cxnSpMkLst>
            <pc:docMk/>
            <pc:sldMk cId="3866610811" sldId="1240"/>
            <ac:cxnSpMk id="38" creationId="{EF1F7DE0-E9A4-4DC7-BE75-B0036F27D9D6}"/>
          </ac:cxnSpMkLst>
        </pc:cxnChg>
        <pc:cxnChg chg="add mod">
          <ac:chgData name="이윤주(인공지능대학원)" userId="20696e87-a691-4b9f-94ed-8c5360fb2a47" providerId="ADAL" clId="{4DAD5740-7DB0-46BC-B83E-074F60C7A832}" dt="2022-03-21T03:06:17.514" v="3563" actId="164"/>
          <ac:cxnSpMkLst>
            <pc:docMk/>
            <pc:sldMk cId="3866610811" sldId="1240"/>
            <ac:cxnSpMk id="49" creationId="{C924AA8F-16DF-450C-8532-F6ACF71FEFBE}"/>
          </ac:cxnSpMkLst>
        </pc:cxnChg>
        <pc:cxnChg chg="add mod">
          <ac:chgData name="이윤주(인공지능대학원)" userId="20696e87-a691-4b9f-94ed-8c5360fb2a47" providerId="ADAL" clId="{4DAD5740-7DB0-46BC-B83E-074F60C7A832}" dt="2022-03-21T03:06:17.514" v="3563" actId="164"/>
          <ac:cxnSpMkLst>
            <pc:docMk/>
            <pc:sldMk cId="3866610811" sldId="1240"/>
            <ac:cxnSpMk id="53" creationId="{AB115FC0-A039-4F64-AC6B-FBE86F0550E3}"/>
          </ac:cxnSpMkLst>
        </pc:cxnChg>
        <pc:cxnChg chg="add mod">
          <ac:chgData name="이윤주(인공지능대학원)" userId="20696e87-a691-4b9f-94ed-8c5360fb2a47" providerId="ADAL" clId="{4DAD5740-7DB0-46BC-B83E-074F60C7A832}" dt="2022-03-21T03:06:17.514" v="3563" actId="164"/>
          <ac:cxnSpMkLst>
            <pc:docMk/>
            <pc:sldMk cId="3866610811" sldId="1240"/>
            <ac:cxnSpMk id="55" creationId="{25C4A674-71DF-45FC-B132-55FD1A9B9734}"/>
          </ac:cxnSpMkLst>
        </pc:cxnChg>
        <pc:cxnChg chg="add mod">
          <ac:chgData name="이윤주(인공지능대학원)" userId="20696e87-a691-4b9f-94ed-8c5360fb2a47" providerId="ADAL" clId="{4DAD5740-7DB0-46BC-B83E-074F60C7A832}" dt="2022-03-21T03:06:17.514" v="3563" actId="164"/>
          <ac:cxnSpMkLst>
            <pc:docMk/>
            <pc:sldMk cId="3866610811" sldId="1240"/>
            <ac:cxnSpMk id="62" creationId="{69E84B05-D192-42D5-8E2F-E59A82A0F625}"/>
          </ac:cxnSpMkLst>
        </pc:cxnChg>
        <pc:cxnChg chg="add mod">
          <ac:chgData name="이윤주(인공지능대학원)" userId="20696e87-a691-4b9f-94ed-8c5360fb2a47" providerId="ADAL" clId="{4DAD5740-7DB0-46BC-B83E-074F60C7A832}" dt="2022-03-21T03:06:17.514" v="3563" actId="164"/>
          <ac:cxnSpMkLst>
            <pc:docMk/>
            <pc:sldMk cId="3866610811" sldId="1240"/>
            <ac:cxnSpMk id="63" creationId="{C1743C51-0800-4B15-94B1-1280284F673D}"/>
          </ac:cxnSpMkLst>
        </pc:cxnChg>
        <pc:cxnChg chg="add mod">
          <ac:chgData name="이윤주(인공지능대학원)" userId="20696e87-a691-4b9f-94ed-8c5360fb2a47" providerId="ADAL" clId="{4DAD5740-7DB0-46BC-B83E-074F60C7A832}" dt="2022-03-21T03:06:17.514" v="3563" actId="164"/>
          <ac:cxnSpMkLst>
            <pc:docMk/>
            <pc:sldMk cId="3866610811" sldId="1240"/>
            <ac:cxnSpMk id="64" creationId="{11703CF0-D549-4CAC-A8F4-FE45DDEDC184}"/>
          </ac:cxnSpMkLst>
        </pc:cxnChg>
        <pc:cxnChg chg="add mod">
          <ac:chgData name="이윤주(인공지능대학원)" userId="20696e87-a691-4b9f-94ed-8c5360fb2a47" providerId="ADAL" clId="{4DAD5740-7DB0-46BC-B83E-074F60C7A832}" dt="2022-03-21T03:06:17.514" v="3563" actId="164"/>
          <ac:cxnSpMkLst>
            <pc:docMk/>
            <pc:sldMk cId="3866610811" sldId="1240"/>
            <ac:cxnSpMk id="68" creationId="{0EA5D750-6FC4-4B67-B2F8-D4C69AC647BB}"/>
          </ac:cxnSpMkLst>
        </pc:cxnChg>
        <pc:cxnChg chg="add mod">
          <ac:chgData name="이윤주(인공지능대학원)" userId="20696e87-a691-4b9f-94ed-8c5360fb2a47" providerId="ADAL" clId="{4DAD5740-7DB0-46BC-B83E-074F60C7A832}" dt="2022-03-21T03:06:17.514" v="3563" actId="164"/>
          <ac:cxnSpMkLst>
            <pc:docMk/>
            <pc:sldMk cId="3866610811" sldId="1240"/>
            <ac:cxnSpMk id="69" creationId="{0B798D2F-4235-407D-9AC1-292EDFE91717}"/>
          </ac:cxnSpMkLst>
        </pc:cxnChg>
        <pc:cxnChg chg="add mod">
          <ac:chgData name="이윤주(인공지능대학원)" userId="20696e87-a691-4b9f-94ed-8c5360fb2a47" providerId="ADAL" clId="{4DAD5740-7DB0-46BC-B83E-074F60C7A832}" dt="2022-03-21T03:06:17.514" v="3563" actId="164"/>
          <ac:cxnSpMkLst>
            <pc:docMk/>
            <pc:sldMk cId="3866610811" sldId="1240"/>
            <ac:cxnSpMk id="70" creationId="{F4EF6DFB-C2AD-420D-AA1B-FA8027ED8D70}"/>
          </ac:cxnSpMkLst>
        </pc:cxnChg>
      </pc:sldChg>
    </pc:docChg>
  </pc:docChgLst>
  <pc:docChgLst>
    <pc:chgData name="김재창" userId="219b8ac3-3aed-4b9f-99c2-03e0662c09a1" providerId="ADAL" clId="{9F57D065-1F22-7D44-A27D-D1A45D819F42}"/>
    <pc:docChg chg="addSld modSld">
      <pc:chgData name="김재창" userId="219b8ac3-3aed-4b9f-99c2-03e0662c09a1" providerId="ADAL" clId="{9F57D065-1F22-7D44-A27D-D1A45D819F42}" dt="2022-05-10T19:16:38.836" v="976" actId="20577"/>
      <pc:docMkLst>
        <pc:docMk/>
      </pc:docMkLst>
      <pc:sldChg chg="add">
        <pc:chgData name="김재창" userId="219b8ac3-3aed-4b9f-99c2-03e0662c09a1" providerId="ADAL" clId="{9F57D065-1F22-7D44-A27D-D1A45D819F42}" dt="2022-05-10T06:45:07.314" v="0"/>
        <pc:sldMkLst>
          <pc:docMk/>
          <pc:sldMk cId="111044814" sldId="1248"/>
        </pc:sldMkLst>
      </pc:sldChg>
      <pc:sldChg chg="modSp mod">
        <pc:chgData name="김재창" userId="219b8ac3-3aed-4b9f-99c2-03e0662c09a1" providerId="ADAL" clId="{9F57D065-1F22-7D44-A27D-D1A45D819F42}" dt="2022-05-10T06:58:32.209" v="949" actId="20577"/>
        <pc:sldMkLst>
          <pc:docMk/>
          <pc:sldMk cId="593775510" sldId="1264"/>
        </pc:sldMkLst>
        <pc:spChg chg="mod">
          <ac:chgData name="김재창" userId="219b8ac3-3aed-4b9f-99c2-03e0662c09a1" providerId="ADAL" clId="{9F57D065-1F22-7D44-A27D-D1A45D819F42}" dt="2022-05-10T06:58:32.209" v="949" actId="20577"/>
          <ac:spMkLst>
            <pc:docMk/>
            <pc:sldMk cId="593775510" sldId="1264"/>
            <ac:spMk id="3" creationId="{00000000-0000-0000-0000-000000000000}"/>
          </ac:spMkLst>
        </pc:spChg>
      </pc:sldChg>
      <pc:sldChg chg="modSp mod">
        <pc:chgData name="김재창" userId="219b8ac3-3aed-4b9f-99c2-03e0662c09a1" providerId="ADAL" clId="{9F57D065-1F22-7D44-A27D-D1A45D819F42}" dt="2022-05-10T06:46:22.591" v="91" actId="14100"/>
        <pc:sldMkLst>
          <pc:docMk/>
          <pc:sldMk cId="1054621210" sldId="1267"/>
        </pc:sldMkLst>
        <pc:spChg chg="mod">
          <ac:chgData name="김재창" userId="219b8ac3-3aed-4b9f-99c2-03e0662c09a1" providerId="ADAL" clId="{9F57D065-1F22-7D44-A27D-D1A45D819F42}" dt="2022-05-10T06:46:18.431" v="90" actId="20577"/>
          <ac:spMkLst>
            <pc:docMk/>
            <pc:sldMk cId="1054621210" sldId="1267"/>
            <ac:spMk id="3" creationId="{00000000-0000-0000-0000-000000000000}"/>
          </ac:spMkLst>
        </pc:spChg>
        <pc:picChg chg="mod">
          <ac:chgData name="김재창" userId="219b8ac3-3aed-4b9f-99c2-03e0662c09a1" providerId="ADAL" clId="{9F57D065-1F22-7D44-A27D-D1A45D819F42}" dt="2022-05-10T06:46:22.591" v="91" actId="14100"/>
          <ac:picMkLst>
            <pc:docMk/>
            <pc:sldMk cId="1054621210" sldId="1267"/>
            <ac:picMk id="1026" creationId="{D5AF6BF3-D283-609A-1D39-0F9BD4041DC8}"/>
          </ac:picMkLst>
        </pc:picChg>
      </pc:sldChg>
      <pc:sldChg chg="modSp add mod">
        <pc:chgData name="김재창" userId="219b8ac3-3aed-4b9f-99c2-03e0662c09a1" providerId="ADAL" clId="{9F57D065-1F22-7D44-A27D-D1A45D819F42}" dt="2022-05-10T19:15:00.460" v="968" actId="20577"/>
        <pc:sldMkLst>
          <pc:docMk/>
          <pc:sldMk cId="3218263186" sldId="1269"/>
        </pc:sldMkLst>
        <pc:spChg chg="mod">
          <ac:chgData name="김재창" userId="219b8ac3-3aed-4b9f-99c2-03e0662c09a1" providerId="ADAL" clId="{9F57D065-1F22-7D44-A27D-D1A45D819F42}" dt="2022-05-10T19:15:00.460" v="968" actId="20577"/>
          <ac:spMkLst>
            <pc:docMk/>
            <pc:sldMk cId="3218263186" sldId="1269"/>
            <ac:spMk id="3" creationId="{829907B2-9573-4E5D-9750-022712E1F48F}"/>
          </ac:spMkLst>
        </pc:spChg>
      </pc:sldChg>
      <pc:sldChg chg="modSp mod">
        <pc:chgData name="김재창" userId="219b8ac3-3aed-4b9f-99c2-03e0662c09a1" providerId="ADAL" clId="{9F57D065-1F22-7D44-A27D-D1A45D819F42}" dt="2022-05-10T19:16:38.836" v="976" actId="20577"/>
        <pc:sldMkLst>
          <pc:docMk/>
          <pc:sldMk cId="4063507002" sldId="1272"/>
        </pc:sldMkLst>
        <pc:spChg chg="mod">
          <ac:chgData name="김재창" userId="219b8ac3-3aed-4b9f-99c2-03e0662c09a1" providerId="ADAL" clId="{9F57D065-1F22-7D44-A27D-D1A45D819F42}" dt="2022-05-10T19:16:38.836" v="976" actId="20577"/>
          <ac:spMkLst>
            <pc:docMk/>
            <pc:sldMk cId="4063507002" sldId="1272"/>
            <ac:spMk id="3" creationId="{48AB25E8-957C-57DF-3043-AC8EECA6FBD9}"/>
          </ac:spMkLst>
        </pc:spChg>
      </pc:sldChg>
    </pc:docChg>
  </pc:docChgLst>
  <pc:docChgLst>
    <pc:chgData name="이윤주(인공지능대학원)" userId="20696e87-a691-4b9f-94ed-8c5360fb2a47" providerId="ADAL" clId="{CA709A58-0452-430B-90EF-B89DB4D423BC}"/>
    <pc:docChg chg="undo custSel addSld delSld modSld sldOrd">
      <pc:chgData name="이윤주(인공지능대학원)" userId="20696e87-a691-4b9f-94ed-8c5360fb2a47" providerId="ADAL" clId="{CA709A58-0452-430B-90EF-B89DB4D423BC}" dt="2022-03-15T12:19:06.994" v="952" actId="255"/>
      <pc:docMkLst>
        <pc:docMk/>
      </pc:docMkLst>
      <pc:sldChg chg="addSp delSp modSp mod">
        <pc:chgData name="이윤주(인공지능대학원)" userId="20696e87-a691-4b9f-94ed-8c5360fb2a47" providerId="ADAL" clId="{CA709A58-0452-430B-90EF-B89DB4D423BC}" dt="2022-03-15T12:04:59.813" v="604" actId="1038"/>
        <pc:sldMkLst>
          <pc:docMk/>
          <pc:sldMk cId="2137777747" sldId="1220"/>
        </pc:sldMkLst>
        <pc:spChg chg="mod">
          <ac:chgData name="이윤주(인공지능대학원)" userId="20696e87-a691-4b9f-94ed-8c5360fb2a47" providerId="ADAL" clId="{CA709A58-0452-430B-90EF-B89DB4D423BC}" dt="2022-03-15T11:45:12.031" v="11" actId="20577"/>
          <ac:spMkLst>
            <pc:docMk/>
            <pc:sldMk cId="2137777747" sldId="1220"/>
            <ac:spMk id="2" creationId="{717AD00B-715A-4C05-A46A-A7727EB6B44A}"/>
          </ac:spMkLst>
        </pc:spChg>
        <pc:spChg chg="add mod topLvl">
          <ac:chgData name="이윤주(인공지능대학원)" userId="20696e87-a691-4b9f-94ed-8c5360fb2a47" providerId="ADAL" clId="{CA709A58-0452-430B-90EF-B89DB4D423BC}" dt="2022-03-15T12:02:08.404" v="533" actId="164"/>
          <ac:spMkLst>
            <pc:docMk/>
            <pc:sldMk cId="2137777747" sldId="1220"/>
            <ac:spMk id="24" creationId="{B571657E-34B8-455D-9787-4CF951EC7C69}"/>
          </ac:spMkLst>
        </pc:spChg>
        <pc:spChg chg="add mod topLvl">
          <ac:chgData name="이윤주(인공지능대학원)" userId="20696e87-a691-4b9f-94ed-8c5360fb2a47" providerId="ADAL" clId="{CA709A58-0452-430B-90EF-B89DB4D423BC}" dt="2022-03-15T12:02:08.404" v="533" actId="164"/>
          <ac:spMkLst>
            <pc:docMk/>
            <pc:sldMk cId="2137777747" sldId="1220"/>
            <ac:spMk id="26" creationId="{F564D02D-7B13-416B-AD2D-877E96B148FF}"/>
          </ac:spMkLst>
        </pc:spChg>
        <pc:spChg chg="add mod topLvl">
          <ac:chgData name="이윤주(인공지능대학원)" userId="20696e87-a691-4b9f-94ed-8c5360fb2a47" providerId="ADAL" clId="{CA709A58-0452-430B-90EF-B89DB4D423BC}" dt="2022-03-15T12:02:08.404" v="533" actId="164"/>
          <ac:spMkLst>
            <pc:docMk/>
            <pc:sldMk cId="2137777747" sldId="1220"/>
            <ac:spMk id="29" creationId="{1CE79459-F35D-4CD1-A877-CAC90895DD07}"/>
          </ac:spMkLst>
        </pc:spChg>
        <pc:spChg chg="add mod topLvl">
          <ac:chgData name="이윤주(인공지능대학원)" userId="20696e87-a691-4b9f-94ed-8c5360fb2a47" providerId="ADAL" clId="{CA709A58-0452-430B-90EF-B89DB4D423BC}" dt="2022-03-15T12:02:08.404" v="533" actId="164"/>
          <ac:spMkLst>
            <pc:docMk/>
            <pc:sldMk cId="2137777747" sldId="1220"/>
            <ac:spMk id="32" creationId="{33C1ABFA-9EC4-48C2-8E50-1C5F06F2D389}"/>
          </ac:spMkLst>
        </pc:spChg>
        <pc:spChg chg="add del mod topLvl">
          <ac:chgData name="이윤주(인공지능대학원)" userId="20696e87-a691-4b9f-94ed-8c5360fb2a47" providerId="ADAL" clId="{CA709A58-0452-430B-90EF-B89DB4D423BC}" dt="2022-03-15T12:02:22.905" v="538" actId="478"/>
          <ac:spMkLst>
            <pc:docMk/>
            <pc:sldMk cId="2137777747" sldId="1220"/>
            <ac:spMk id="36" creationId="{989DF2B0-CB78-40B8-8CF4-6A25A5F33E08}"/>
          </ac:spMkLst>
        </pc:spChg>
        <pc:spChg chg="add del mod topLvl">
          <ac:chgData name="이윤주(인공지능대학원)" userId="20696e87-a691-4b9f-94ed-8c5360fb2a47" providerId="ADAL" clId="{CA709A58-0452-430B-90EF-B89DB4D423BC}" dt="2022-03-15T12:04:06.289" v="565" actId="478"/>
          <ac:spMkLst>
            <pc:docMk/>
            <pc:sldMk cId="2137777747" sldId="1220"/>
            <ac:spMk id="37" creationId="{8820C1D0-D7B8-4E0D-B7EF-CAF9EBA4606C}"/>
          </ac:spMkLst>
        </pc:spChg>
        <pc:spChg chg="add mod topLvl">
          <ac:chgData name="이윤주(인공지능대학원)" userId="20696e87-a691-4b9f-94ed-8c5360fb2a47" providerId="ADAL" clId="{CA709A58-0452-430B-90EF-B89DB4D423BC}" dt="2022-03-15T12:02:08.404" v="533" actId="164"/>
          <ac:spMkLst>
            <pc:docMk/>
            <pc:sldMk cId="2137777747" sldId="1220"/>
            <ac:spMk id="39" creationId="{4D1396B4-3E54-4499-89AF-2910AFF1377F}"/>
          </ac:spMkLst>
        </pc:spChg>
        <pc:spChg chg="add del mod">
          <ac:chgData name="이윤주(인공지능대학원)" userId="20696e87-a691-4b9f-94ed-8c5360fb2a47" providerId="ADAL" clId="{CA709A58-0452-430B-90EF-B89DB4D423BC}" dt="2022-03-15T11:50:41.266" v="103" actId="20577"/>
          <ac:spMkLst>
            <pc:docMk/>
            <pc:sldMk cId="2137777747" sldId="1220"/>
            <ac:spMk id="40" creationId="{D0B43EB3-E2C2-4B21-ACC1-9B94982D6D39}"/>
          </ac:spMkLst>
        </pc:spChg>
        <pc:spChg chg="add mod">
          <ac:chgData name="이윤주(인공지능대학원)" userId="20696e87-a691-4b9f-94ed-8c5360fb2a47" providerId="ADAL" clId="{CA709A58-0452-430B-90EF-B89DB4D423BC}" dt="2022-03-15T12:02:12.709" v="534" actId="1076"/>
          <ac:spMkLst>
            <pc:docMk/>
            <pc:sldMk cId="2137777747" sldId="1220"/>
            <ac:spMk id="45" creationId="{359D290A-1F5E-44FB-B5AF-83CA123B888C}"/>
          </ac:spMkLst>
        </pc:spChg>
        <pc:spChg chg="add del">
          <ac:chgData name="이윤주(인공지능대학원)" userId="20696e87-a691-4b9f-94ed-8c5360fb2a47" providerId="ADAL" clId="{CA709A58-0452-430B-90EF-B89DB4D423BC}" dt="2022-03-15T12:03:06.351" v="550" actId="478"/>
          <ac:spMkLst>
            <pc:docMk/>
            <pc:sldMk cId="2137777747" sldId="1220"/>
            <ac:spMk id="47" creationId="{31A3DA5D-08E8-489B-89FA-D15770692A79}"/>
          </ac:spMkLst>
        </pc:spChg>
        <pc:spChg chg="add del mod">
          <ac:chgData name="이윤주(인공지능대학원)" userId="20696e87-a691-4b9f-94ed-8c5360fb2a47" providerId="ADAL" clId="{CA709A58-0452-430B-90EF-B89DB4D423BC}" dt="2022-03-15T12:03:41.512" v="558" actId="478"/>
          <ac:spMkLst>
            <pc:docMk/>
            <pc:sldMk cId="2137777747" sldId="1220"/>
            <ac:spMk id="48" creationId="{E397FEA5-F304-4C12-AA17-D43156AAB7C0}"/>
          </ac:spMkLst>
        </pc:spChg>
        <pc:spChg chg="add mod">
          <ac:chgData name="이윤주(인공지능대학원)" userId="20696e87-a691-4b9f-94ed-8c5360fb2a47" providerId="ADAL" clId="{CA709A58-0452-430B-90EF-B89DB4D423BC}" dt="2022-03-15T12:04:59.813" v="604" actId="1038"/>
          <ac:spMkLst>
            <pc:docMk/>
            <pc:sldMk cId="2137777747" sldId="1220"/>
            <ac:spMk id="49" creationId="{EC07C370-F63E-4137-8B90-227588DC9280}"/>
          </ac:spMkLst>
        </pc:spChg>
        <pc:grpChg chg="add del mod">
          <ac:chgData name="이윤주(인공지능대학원)" userId="20696e87-a691-4b9f-94ed-8c5360fb2a47" providerId="ADAL" clId="{CA709A58-0452-430B-90EF-B89DB4D423BC}" dt="2022-03-15T12:01:59.456" v="530" actId="165"/>
          <ac:grpSpMkLst>
            <pc:docMk/>
            <pc:sldMk cId="2137777747" sldId="1220"/>
            <ac:grpSpMk id="3" creationId="{99FCF00F-80F4-4245-8B63-CA865E04AEB0}"/>
          </ac:grpSpMkLst>
        </pc:grpChg>
        <pc:grpChg chg="add mod">
          <ac:chgData name="이윤주(인공지능대학원)" userId="20696e87-a691-4b9f-94ed-8c5360fb2a47" providerId="ADAL" clId="{CA709A58-0452-430B-90EF-B89DB4D423BC}" dt="2022-03-15T12:02:16.568" v="535" actId="1076"/>
          <ac:grpSpMkLst>
            <pc:docMk/>
            <pc:sldMk cId="2137777747" sldId="1220"/>
            <ac:grpSpMk id="8" creationId="{2E5A57CE-E671-45A5-9B72-67765ECC1D9E}"/>
          </ac:grpSpMkLst>
        </pc:grpChg>
        <pc:grpChg chg="mod">
          <ac:chgData name="이윤주(인공지능대학원)" userId="20696e87-a691-4b9f-94ed-8c5360fb2a47" providerId="ADAL" clId="{CA709A58-0452-430B-90EF-B89DB4D423BC}" dt="2022-03-15T11:47:13.356" v="85" actId="1038"/>
          <ac:grpSpMkLst>
            <pc:docMk/>
            <pc:sldMk cId="2137777747" sldId="1220"/>
            <ac:grpSpMk id="23" creationId="{088BF00B-22E5-4BA2-9A66-FA0CB30F5C66}"/>
          </ac:grpSpMkLst>
        </pc:grpChg>
        <pc:cxnChg chg="add del mod">
          <ac:chgData name="이윤주(인공지능대학원)" userId="20696e87-a691-4b9f-94ed-8c5360fb2a47" providerId="ADAL" clId="{CA709A58-0452-430B-90EF-B89DB4D423BC}" dt="2022-03-15T12:02:50.834" v="548" actId="478"/>
          <ac:cxnSpMkLst>
            <pc:docMk/>
            <pc:sldMk cId="2137777747" sldId="1220"/>
            <ac:cxnSpMk id="10" creationId="{E09DD7D2-B7AE-462A-B2A7-C206C2FB53FA}"/>
          </ac:cxnSpMkLst>
        </pc:cxnChg>
        <pc:cxnChg chg="add mod topLvl">
          <ac:chgData name="이윤주(인공지능대학원)" userId="20696e87-a691-4b9f-94ed-8c5360fb2a47" providerId="ADAL" clId="{CA709A58-0452-430B-90EF-B89DB4D423BC}" dt="2022-03-15T12:02:08.404" v="533" actId="164"/>
          <ac:cxnSpMkLst>
            <pc:docMk/>
            <pc:sldMk cId="2137777747" sldId="1220"/>
            <ac:cxnSpMk id="33" creationId="{243FD34C-E2D4-4678-87DD-6E0B09972916}"/>
          </ac:cxnSpMkLst>
        </pc:cxnChg>
        <pc:cxnChg chg="add mod topLvl">
          <ac:chgData name="이윤주(인공지능대학원)" userId="20696e87-a691-4b9f-94ed-8c5360fb2a47" providerId="ADAL" clId="{CA709A58-0452-430B-90EF-B89DB4D423BC}" dt="2022-03-15T12:02:08.404" v="533" actId="164"/>
          <ac:cxnSpMkLst>
            <pc:docMk/>
            <pc:sldMk cId="2137777747" sldId="1220"/>
            <ac:cxnSpMk id="34" creationId="{3855584F-54A0-4EA7-B322-C49FF72D2BDB}"/>
          </ac:cxnSpMkLst>
        </pc:cxnChg>
        <pc:cxnChg chg="add mod topLvl">
          <ac:chgData name="이윤주(인공지능대학원)" userId="20696e87-a691-4b9f-94ed-8c5360fb2a47" providerId="ADAL" clId="{CA709A58-0452-430B-90EF-B89DB4D423BC}" dt="2022-03-15T12:02:08.404" v="533" actId="164"/>
          <ac:cxnSpMkLst>
            <pc:docMk/>
            <pc:sldMk cId="2137777747" sldId="1220"/>
            <ac:cxnSpMk id="35" creationId="{10B2919C-CFAB-43D7-B4AF-BCD6459364F3}"/>
          </ac:cxnSpMkLst>
        </pc:cxnChg>
        <pc:cxnChg chg="add mod topLvl">
          <ac:chgData name="이윤주(인공지능대학원)" userId="20696e87-a691-4b9f-94ed-8c5360fb2a47" providerId="ADAL" clId="{CA709A58-0452-430B-90EF-B89DB4D423BC}" dt="2022-03-15T12:02:08.404" v="533" actId="164"/>
          <ac:cxnSpMkLst>
            <pc:docMk/>
            <pc:sldMk cId="2137777747" sldId="1220"/>
            <ac:cxnSpMk id="38" creationId="{5E4C2FBB-04D6-4B3E-AA5B-6C3733FDE497}"/>
          </ac:cxnSpMkLst>
        </pc:cxnChg>
      </pc:sldChg>
      <pc:sldChg chg="addSp modSp mod">
        <pc:chgData name="이윤주(인공지능대학원)" userId="20696e87-a691-4b9f-94ed-8c5360fb2a47" providerId="ADAL" clId="{CA709A58-0452-430B-90EF-B89DB4D423BC}" dt="2022-03-15T12:00:54.755" v="529" actId="1076"/>
        <pc:sldMkLst>
          <pc:docMk/>
          <pc:sldMk cId="319972429" sldId="1221"/>
        </pc:sldMkLst>
        <pc:spChg chg="mod">
          <ac:chgData name="이윤주(인공지능대학원)" userId="20696e87-a691-4b9f-94ed-8c5360fb2a47" providerId="ADAL" clId="{CA709A58-0452-430B-90EF-B89DB4D423BC}" dt="2022-03-15T11:56:01.534" v="130" actId="164"/>
          <ac:spMkLst>
            <pc:docMk/>
            <pc:sldMk cId="319972429" sldId="1221"/>
            <ac:spMk id="4" creationId="{2C0C69C8-3A25-416C-A8B7-86D57513CA0F}"/>
          </ac:spMkLst>
        </pc:spChg>
        <pc:spChg chg="mod">
          <ac:chgData name="이윤주(인공지능대학원)" userId="20696e87-a691-4b9f-94ed-8c5360fb2a47" providerId="ADAL" clId="{CA709A58-0452-430B-90EF-B89DB4D423BC}" dt="2022-03-15T11:55:17.011" v="115" actId="6549"/>
          <ac:spMkLst>
            <pc:docMk/>
            <pc:sldMk cId="319972429" sldId="1221"/>
            <ac:spMk id="12" creationId="{24EA7076-0462-4111-AE5B-3EACEADF8E8A}"/>
          </ac:spMkLst>
        </pc:spChg>
        <pc:spChg chg="mod">
          <ac:chgData name="이윤주(인공지능대학원)" userId="20696e87-a691-4b9f-94ed-8c5360fb2a47" providerId="ADAL" clId="{CA709A58-0452-430B-90EF-B89DB4D423BC}" dt="2022-03-15T11:56:01.534" v="130" actId="164"/>
          <ac:spMkLst>
            <pc:docMk/>
            <pc:sldMk cId="319972429" sldId="1221"/>
            <ac:spMk id="18" creationId="{8BAEC490-CDED-4878-8A2D-95B0CBD70B6E}"/>
          </ac:spMkLst>
        </pc:spChg>
        <pc:spChg chg="add mod">
          <ac:chgData name="이윤주(인공지능대학원)" userId="20696e87-a691-4b9f-94ed-8c5360fb2a47" providerId="ADAL" clId="{CA709A58-0452-430B-90EF-B89DB4D423BC}" dt="2022-03-15T12:00:54.755" v="529" actId="1076"/>
          <ac:spMkLst>
            <pc:docMk/>
            <pc:sldMk cId="319972429" sldId="1221"/>
            <ac:spMk id="21" creationId="{54995CFC-0A4B-4CE5-BE2E-BD4471C6FA69}"/>
          </ac:spMkLst>
        </pc:spChg>
        <pc:grpChg chg="mod">
          <ac:chgData name="이윤주(인공지능대학원)" userId="20696e87-a691-4b9f-94ed-8c5360fb2a47" providerId="ADAL" clId="{CA709A58-0452-430B-90EF-B89DB4D423BC}" dt="2022-03-15T11:56:01.534" v="130" actId="164"/>
          <ac:grpSpMkLst>
            <pc:docMk/>
            <pc:sldMk cId="319972429" sldId="1221"/>
            <ac:grpSpMk id="3" creationId="{D27B7832-1B02-4DD9-B6AB-14F2BC744AC2}"/>
          </ac:grpSpMkLst>
        </pc:grpChg>
        <pc:grpChg chg="add mod">
          <ac:chgData name="이윤주(인공지능대학원)" userId="20696e87-a691-4b9f-94ed-8c5360fb2a47" providerId="ADAL" clId="{CA709A58-0452-430B-90EF-B89DB4D423BC}" dt="2022-03-15T11:57:14.123" v="138" actId="1076"/>
          <ac:grpSpMkLst>
            <pc:docMk/>
            <pc:sldMk cId="319972429" sldId="1221"/>
            <ac:grpSpMk id="5" creationId="{E11CE72B-7200-4B26-872E-9D7A16DA4F01}"/>
          </ac:grpSpMkLst>
        </pc:grpChg>
        <pc:cxnChg chg="mod">
          <ac:chgData name="이윤주(인공지능대학원)" userId="20696e87-a691-4b9f-94ed-8c5360fb2a47" providerId="ADAL" clId="{CA709A58-0452-430B-90EF-B89DB4D423BC}" dt="2022-03-15T11:56:01.534" v="130" actId="164"/>
          <ac:cxnSpMkLst>
            <pc:docMk/>
            <pc:sldMk cId="319972429" sldId="1221"/>
            <ac:cxnSpMk id="19" creationId="{B876CF1E-0B5F-4F98-B6E0-28B0010F8722}"/>
          </ac:cxnSpMkLst>
        </pc:cxnChg>
      </pc:sldChg>
      <pc:sldChg chg="addSp modSp mod">
        <pc:chgData name="이윤주(인공지능대학원)" userId="20696e87-a691-4b9f-94ed-8c5360fb2a47" providerId="ADAL" clId="{CA709A58-0452-430B-90EF-B89DB4D423BC}" dt="2022-03-15T12:19:06.994" v="952" actId="255"/>
        <pc:sldMkLst>
          <pc:docMk/>
          <pc:sldMk cId="3607602823" sldId="1223"/>
        </pc:sldMkLst>
        <pc:spChg chg="add mod">
          <ac:chgData name="이윤주(인공지능대학원)" userId="20696e87-a691-4b9f-94ed-8c5360fb2a47" providerId="ADAL" clId="{CA709A58-0452-430B-90EF-B89DB4D423BC}" dt="2022-03-15T12:15:46.363" v="742" actId="14100"/>
          <ac:spMkLst>
            <pc:docMk/>
            <pc:sldMk cId="3607602823" sldId="1223"/>
            <ac:spMk id="13" creationId="{C88EDCB1-BE99-4DA7-B631-E5AC56743145}"/>
          </ac:spMkLst>
        </pc:spChg>
        <pc:spChg chg="add mod">
          <ac:chgData name="이윤주(인공지능대학원)" userId="20696e87-a691-4b9f-94ed-8c5360fb2a47" providerId="ADAL" clId="{CA709A58-0452-430B-90EF-B89DB4D423BC}" dt="2022-03-15T12:19:06.994" v="952" actId="255"/>
          <ac:spMkLst>
            <pc:docMk/>
            <pc:sldMk cId="3607602823" sldId="1223"/>
            <ac:spMk id="14" creationId="{084CC90F-A5C9-4054-BDDF-DB56F823680D}"/>
          </ac:spMkLst>
        </pc:spChg>
        <pc:spChg chg="mod">
          <ac:chgData name="이윤주(인공지능대학원)" userId="20696e87-a691-4b9f-94ed-8c5360fb2a47" providerId="ADAL" clId="{CA709A58-0452-430B-90EF-B89DB4D423BC}" dt="2022-03-15T12:15:59.596" v="747" actId="122"/>
          <ac:spMkLst>
            <pc:docMk/>
            <pc:sldMk cId="3607602823" sldId="1223"/>
            <ac:spMk id="15" creationId="{C73387F7-99A6-4E97-B066-68D9F14680BF}"/>
          </ac:spMkLst>
        </pc:spChg>
        <pc:spChg chg="mod">
          <ac:chgData name="이윤주(인공지능대학원)" userId="20696e87-a691-4b9f-94ed-8c5360fb2a47" providerId="ADAL" clId="{CA709A58-0452-430B-90EF-B89DB4D423BC}" dt="2022-03-15T12:15:55.675" v="746" actId="122"/>
          <ac:spMkLst>
            <pc:docMk/>
            <pc:sldMk cId="3607602823" sldId="1223"/>
            <ac:spMk id="18" creationId="{A210A4F1-91D3-456E-AA95-1F7EA670A5AE}"/>
          </ac:spMkLst>
        </pc:spChg>
      </pc:sldChg>
      <pc:sldChg chg="modSp mod">
        <pc:chgData name="이윤주(인공지능대학원)" userId="20696e87-a691-4b9f-94ed-8c5360fb2a47" providerId="ADAL" clId="{CA709A58-0452-430B-90EF-B89DB4D423BC}" dt="2022-03-15T11:44:25.997" v="10" actId="1036"/>
        <pc:sldMkLst>
          <pc:docMk/>
          <pc:sldMk cId="117991360" sldId="1224"/>
        </pc:sldMkLst>
        <pc:spChg chg="mod">
          <ac:chgData name="이윤주(인공지능대학원)" userId="20696e87-a691-4b9f-94ed-8c5360fb2a47" providerId="ADAL" clId="{CA709A58-0452-430B-90EF-B89DB4D423BC}" dt="2022-03-15T11:44:25.997" v="10" actId="1036"/>
          <ac:spMkLst>
            <pc:docMk/>
            <pc:sldMk cId="117991360" sldId="1224"/>
            <ac:spMk id="27" creationId="{3DB52AC0-E652-4D76-9E5B-D65D3C50AB0A}"/>
          </ac:spMkLst>
        </pc:spChg>
        <pc:grpChg chg="mod">
          <ac:chgData name="이윤주(인공지능대학원)" userId="20696e87-a691-4b9f-94ed-8c5360fb2a47" providerId="ADAL" clId="{CA709A58-0452-430B-90EF-B89DB4D423BC}" dt="2022-03-15T11:44:25.997" v="10" actId="1036"/>
          <ac:grpSpMkLst>
            <pc:docMk/>
            <pc:sldMk cId="117991360" sldId="1224"/>
            <ac:grpSpMk id="9" creationId="{B510BC9E-7B10-4814-929B-B984A9B91AD7}"/>
          </ac:grpSpMkLst>
        </pc:grpChg>
      </pc:sldChg>
      <pc:sldChg chg="add del ord">
        <pc:chgData name="이윤주(인공지능대학원)" userId="20696e87-a691-4b9f-94ed-8c5360fb2a47" providerId="ADAL" clId="{CA709A58-0452-430B-90EF-B89DB4D423BC}" dt="2022-03-15T12:11:42.858" v="605" actId="47"/>
        <pc:sldMkLst>
          <pc:docMk/>
          <pc:sldMk cId="1676110970" sldId="1225"/>
        </pc:sldMkLst>
      </pc:sldChg>
      <pc:sldChg chg="del">
        <pc:chgData name="이윤주(인공지능대학원)" userId="20696e87-a691-4b9f-94ed-8c5360fb2a47" providerId="ADAL" clId="{CA709A58-0452-430B-90EF-B89DB4D423BC}" dt="2022-03-15T11:47:38.954" v="95" actId="47"/>
        <pc:sldMkLst>
          <pc:docMk/>
          <pc:sldMk cId="2266154561" sldId="1226"/>
        </pc:sldMkLst>
      </pc:sldChg>
      <pc:sldMasterChg chg="addSldLayout delSldLayout">
        <pc:chgData name="이윤주(인공지능대학원)" userId="20696e87-a691-4b9f-94ed-8c5360fb2a47" providerId="ADAL" clId="{CA709A58-0452-430B-90EF-B89DB4D423BC}" dt="2022-03-15T12:11:42.858" v="605" actId="47"/>
        <pc:sldMasterMkLst>
          <pc:docMk/>
          <pc:sldMasterMk cId="1791493043" sldId="2147483661"/>
        </pc:sldMasterMkLst>
        <pc:sldLayoutChg chg="add del">
          <pc:chgData name="이윤주(인공지능대학원)" userId="20696e87-a691-4b9f-94ed-8c5360fb2a47" providerId="ADAL" clId="{CA709A58-0452-430B-90EF-B89DB4D423BC}" dt="2022-03-15T12:11:42.858" v="605" actId="47"/>
          <pc:sldLayoutMkLst>
            <pc:docMk/>
            <pc:sldMasterMk cId="1791493043" sldId="2147483661"/>
            <pc:sldLayoutMk cId="4114669482" sldId="2147483673"/>
          </pc:sldLayoutMkLst>
        </pc:sldLayoutChg>
      </pc:sldMasterChg>
    </pc:docChg>
  </pc:docChgLst>
  <pc:docChgLst>
    <pc:chgData name="김재창" userId="219b8ac3-3aed-4b9f-99c2-03e0662c09a1" providerId="ADAL" clId="{0F269AFC-F998-4F14-8B06-4E571F000CC1}"/>
    <pc:docChg chg="undo custSel addSld delSld modSld sldOrd">
      <pc:chgData name="김재창" userId="219b8ac3-3aed-4b9f-99c2-03e0662c09a1" providerId="ADAL" clId="{0F269AFC-F998-4F14-8B06-4E571F000CC1}" dt="2022-05-10T18:59:53.223" v="5228" actId="5793"/>
      <pc:docMkLst>
        <pc:docMk/>
      </pc:docMkLst>
      <pc:sldChg chg="modSp mod">
        <pc:chgData name="김재창" userId="219b8ac3-3aed-4b9f-99c2-03e0662c09a1" providerId="ADAL" clId="{0F269AFC-F998-4F14-8B06-4E571F000CC1}" dt="2022-05-10T18:38:33.379" v="5097" actId="1035"/>
        <pc:sldMkLst>
          <pc:docMk/>
          <pc:sldMk cId="1716125956" sldId="372"/>
        </pc:sldMkLst>
        <pc:spChg chg="mod">
          <ac:chgData name="김재창" userId="219b8ac3-3aed-4b9f-99c2-03e0662c09a1" providerId="ADAL" clId="{0F269AFC-F998-4F14-8B06-4E571F000CC1}" dt="2022-05-09T13:59:01.292" v="28"/>
          <ac:spMkLst>
            <pc:docMk/>
            <pc:sldMk cId="1716125956" sldId="372"/>
            <ac:spMk id="2" creationId="{00000000-0000-0000-0000-000000000000}"/>
          </ac:spMkLst>
        </pc:spChg>
        <pc:spChg chg="mod">
          <ac:chgData name="김재창" userId="219b8ac3-3aed-4b9f-99c2-03e0662c09a1" providerId="ADAL" clId="{0F269AFC-F998-4F14-8B06-4E571F000CC1}" dt="2022-05-10T18:38:33.379" v="5097" actId="1035"/>
          <ac:spMkLst>
            <pc:docMk/>
            <pc:sldMk cId="1716125956" sldId="372"/>
            <ac:spMk id="14" creationId="{00000000-0000-0000-0000-000000000000}"/>
          </ac:spMkLst>
        </pc:spChg>
      </pc:sldChg>
      <pc:sldChg chg="del">
        <pc:chgData name="김재창" userId="219b8ac3-3aed-4b9f-99c2-03e0662c09a1" providerId="ADAL" clId="{0F269AFC-F998-4F14-8B06-4E571F000CC1}" dt="2022-05-09T14:01:01.797" v="175" actId="47"/>
        <pc:sldMkLst>
          <pc:docMk/>
          <pc:sldMk cId="2152747619" sldId="1225"/>
        </pc:sldMkLst>
      </pc:sldChg>
      <pc:sldChg chg="del">
        <pc:chgData name="김재창" userId="219b8ac3-3aed-4b9f-99c2-03e0662c09a1" providerId="ADAL" clId="{0F269AFC-F998-4F14-8B06-4E571F000CC1}" dt="2022-05-09T14:01:01.797" v="175" actId="47"/>
        <pc:sldMkLst>
          <pc:docMk/>
          <pc:sldMk cId="4122704002" sldId="1226"/>
        </pc:sldMkLst>
      </pc:sldChg>
      <pc:sldChg chg="del">
        <pc:chgData name="김재창" userId="219b8ac3-3aed-4b9f-99c2-03e0662c09a1" providerId="ADAL" clId="{0F269AFC-F998-4F14-8B06-4E571F000CC1}" dt="2022-05-09T14:01:01.797" v="175" actId="47"/>
        <pc:sldMkLst>
          <pc:docMk/>
          <pc:sldMk cId="1191587219" sldId="1227"/>
        </pc:sldMkLst>
      </pc:sldChg>
      <pc:sldChg chg="del">
        <pc:chgData name="김재창" userId="219b8ac3-3aed-4b9f-99c2-03e0662c09a1" providerId="ADAL" clId="{0F269AFC-F998-4F14-8B06-4E571F000CC1}" dt="2022-05-09T14:01:01.797" v="175" actId="47"/>
        <pc:sldMkLst>
          <pc:docMk/>
          <pc:sldMk cId="740185285" sldId="1228"/>
        </pc:sldMkLst>
      </pc:sldChg>
      <pc:sldChg chg="del">
        <pc:chgData name="김재창" userId="219b8ac3-3aed-4b9f-99c2-03e0662c09a1" providerId="ADAL" clId="{0F269AFC-F998-4F14-8B06-4E571F000CC1}" dt="2022-05-09T14:01:01.797" v="175" actId="47"/>
        <pc:sldMkLst>
          <pc:docMk/>
          <pc:sldMk cId="607899846" sldId="1235"/>
        </pc:sldMkLst>
      </pc:sldChg>
      <pc:sldChg chg="del">
        <pc:chgData name="김재창" userId="219b8ac3-3aed-4b9f-99c2-03e0662c09a1" providerId="ADAL" clId="{0F269AFC-F998-4F14-8B06-4E571F000CC1}" dt="2022-05-09T14:01:01.797" v="175" actId="47"/>
        <pc:sldMkLst>
          <pc:docMk/>
          <pc:sldMk cId="2888708614" sldId="1241"/>
        </pc:sldMkLst>
      </pc:sldChg>
      <pc:sldChg chg="del">
        <pc:chgData name="김재창" userId="219b8ac3-3aed-4b9f-99c2-03e0662c09a1" providerId="ADAL" clId="{0F269AFC-F998-4F14-8B06-4E571F000CC1}" dt="2022-05-09T14:01:01.797" v="175" actId="47"/>
        <pc:sldMkLst>
          <pc:docMk/>
          <pc:sldMk cId="2423174719" sldId="1243"/>
        </pc:sldMkLst>
      </pc:sldChg>
      <pc:sldChg chg="del">
        <pc:chgData name="김재창" userId="219b8ac3-3aed-4b9f-99c2-03e0662c09a1" providerId="ADAL" clId="{0F269AFC-F998-4F14-8B06-4E571F000CC1}" dt="2022-05-09T14:01:01.797" v="175" actId="47"/>
        <pc:sldMkLst>
          <pc:docMk/>
          <pc:sldMk cId="4293379650" sldId="1247"/>
        </pc:sldMkLst>
      </pc:sldChg>
      <pc:sldChg chg="ord">
        <pc:chgData name="김재창" userId="219b8ac3-3aed-4b9f-99c2-03e0662c09a1" providerId="ADAL" clId="{0F269AFC-F998-4F14-8B06-4E571F000CC1}" dt="2022-05-10T11:52:10.513" v="3614"/>
        <pc:sldMkLst>
          <pc:docMk/>
          <pc:sldMk cId="111044814" sldId="1248"/>
        </pc:sldMkLst>
      </pc:sldChg>
      <pc:sldChg chg="del">
        <pc:chgData name="김재창" userId="219b8ac3-3aed-4b9f-99c2-03e0662c09a1" providerId="ADAL" clId="{0F269AFC-F998-4F14-8B06-4E571F000CC1}" dt="2022-05-09T14:01:01.797" v="175" actId="47"/>
        <pc:sldMkLst>
          <pc:docMk/>
          <pc:sldMk cId="3935059969" sldId="1248"/>
        </pc:sldMkLst>
      </pc:sldChg>
      <pc:sldChg chg="modSp mod">
        <pc:chgData name="김재창" userId="219b8ac3-3aed-4b9f-99c2-03e0662c09a1" providerId="ADAL" clId="{0F269AFC-F998-4F14-8B06-4E571F000CC1}" dt="2022-05-10T18:31:50.497" v="5047" actId="20577"/>
        <pc:sldMkLst>
          <pc:docMk/>
          <pc:sldMk cId="118075336" sldId="1249"/>
        </pc:sldMkLst>
        <pc:spChg chg="mod">
          <ac:chgData name="김재창" userId="219b8ac3-3aed-4b9f-99c2-03e0662c09a1" providerId="ADAL" clId="{0F269AFC-F998-4F14-8B06-4E571F000CC1}" dt="2022-05-10T18:31:50.497" v="5047" actId="20577"/>
          <ac:spMkLst>
            <pc:docMk/>
            <pc:sldMk cId="118075336" sldId="1249"/>
            <ac:spMk id="3" creationId="{0E3F2788-A2E2-46E1-A390-3BF36A903A4F}"/>
          </ac:spMkLst>
        </pc:spChg>
      </pc:sldChg>
      <pc:sldChg chg="del">
        <pc:chgData name="김재창" userId="219b8ac3-3aed-4b9f-99c2-03e0662c09a1" providerId="ADAL" clId="{0F269AFC-F998-4F14-8B06-4E571F000CC1}" dt="2022-05-09T14:01:01.797" v="175" actId="47"/>
        <pc:sldMkLst>
          <pc:docMk/>
          <pc:sldMk cId="2729364691" sldId="1250"/>
        </pc:sldMkLst>
      </pc:sldChg>
      <pc:sldChg chg="del">
        <pc:chgData name="김재창" userId="219b8ac3-3aed-4b9f-99c2-03e0662c09a1" providerId="ADAL" clId="{0F269AFC-F998-4F14-8B06-4E571F000CC1}" dt="2022-05-09T14:01:01.797" v="175" actId="47"/>
        <pc:sldMkLst>
          <pc:docMk/>
          <pc:sldMk cId="2330457312" sldId="1251"/>
        </pc:sldMkLst>
      </pc:sldChg>
      <pc:sldChg chg="del">
        <pc:chgData name="김재창" userId="219b8ac3-3aed-4b9f-99c2-03e0662c09a1" providerId="ADAL" clId="{0F269AFC-F998-4F14-8B06-4E571F000CC1}" dt="2022-05-09T14:01:01.797" v="175" actId="47"/>
        <pc:sldMkLst>
          <pc:docMk/>
          <pc:sldMk cId="214316775" sldId="1252"/>
        </pc:sldMkLst>
      </pc:sldChg>
      <pc:sldChg chg="del">
        <pc:chgData name="김재창" userId="219b8ac3-3aed-4b9f-99c2-03e0662c09a1" providerId="ADAL" clId="{0F269AFC-F998-4F14-8B06-4E571F000CC1}" dt="2022-05-09T14:01:01.797" v="175" actId="47"/>
        <pc:sldMkLst>
          <pc:docMk/>
          <pc:sldMk cId="3602623253" sldId="1254"/>
        </pc:sldMkLst>
      </pc:sldChg>
      <pc:sldChg chg="del">
        <pc:chgData name="김재창" userId="219b8ac3-3aed-4b9f-99c2-03e0662c09a1" providerId="ADAL" clId="{0F269AFC-F998-4F14-8B06-4E571F000CC1}" dt="2022-05-09T14:01:01.797" v="175" actId="47"/>
        <pc:sldMkLst>
          <pc:docMk/>
          <pc:sldMk cId="2005881205" sldId="1256"/>
        </pc:sldMkLst>
      </pc:sldChg>
      <pc:sldChg chg="del">
        <pc:chgData name="김재창" userId="219b8ac3-3aed-4b9f-99c2-03e0662c09a1" providerId="ADAL" clId="{0F269AFC-F998-4F14-8B06-4E571F000CC1}" dt="2022-05-09T14:01:01.797" v="175" actId="47"/>
        <pc:sldMkLst>
          <pc:docMk/>
          <pc:sldMk cId="1915284821" sldId="1257"/>
        </pc:sldMkLst>
      </pc:sldChg>
      <pc:sldChg chg="modSp new del mod ord">
        <pc:chgData name="김재창" userId="219b8ac3-3aed-4b9f-99c2-03e0662c09a1" providerId="ADAL" clId="{0F269AFC-F998-4F14-8B06-4E571F000CC1}" dt="2022-05-10T18:36:30.436" v="5055" actId="47"/>
        <pc:sldMkLst>
          <pc:docMk/>
          <pc:sldMk cId="879379257" sldId="1258"/>
        </pc:sldMkLst>
        <pc:spChg chg="mod">
          <ac:chgData name="김재창" userId="219b8ac3-3aed-4b9f-99c2-03e0662c09a1" providerId="ADAL" clId="{0F269AFC-F998-4F14-8B06-4E571F000CC1}" dt="2022-05-09T14:02:20.350" v="237" actId="20577"/>
          <ac:spMkLst>
            <pc:docMk/>
            <pc:sldMk cId="879379257" sldId="1258"/>
            <ac:spMk id="2" creationId="{A22D96FA-7C1D-A4E4-537C-69B9125522A8}"/>
          </ac:spMkLst>
        </pc:spChg>
        <pc:spChg chg="mod">
          <ac:chgData name="김재창" userId="219b8ac3-3aed-4b9f-99c2-03e0662c09a1" providerId="ADAL" clId="{0F269AFC-F998-4F14-8B06-4E571F000CC1}" dt="2022-05-10T08:09:33.563" v="2539" actId="20577"/>
          <ac:spMkLst>
            <pc:docMk/>
            <pc:sldMk cId="879379257" sldId="1258"/>
            <ac:spMk id="3" creationId="{48AB25E8-957C-57DF-3043-AC8EECA6FBD9}"/>
          </ac:spMkLst>
        </pc:spChg>
      </pc:sldChg>
      <pc:sldChg chg="add del">
        <pc:chgData name="김재창" userId="219b8ac3-3aed-4b9f-99c2-03e0662c09a1" providerId="ADAL" clId="{0F269AFC-F998-4F14-8B06-4E571F000CC1}" dt="2022-05-09T14:00:54.831" v="173" actId="2890"/>
        <pc:sldMkLst>
          <pc:docMk/>
          <pc:sldMk cId="1594099823" sldId="1258"/>
        </pc:sldMkLst>
      </pc:sldChg>
      <pc:sldChg chg="modSp new del mod">
        <pc:chgData name="김재창" userId="219b8ac3-3aed-4b9f-99c2-03e0662c09a1" providerId="ADAL" clId="{0F269AFC-F998-4F14-8B06-4E571F000CC1}" dt="2022-05-10T11:59:53.655" v="3909" actId="47"/>
        <pc:sldMkLst>
          <pc:docMk/>
          <pc:sldMk cId="1637112885" sldId="1259"/>
        </pc:sldMkLst>
        <pc:spChg chg="mod">
          <ac:chgData name="김재창" userId="219b8ac3-3aed-4b9f-99c2-03e0662c09a1" providerId="ADAL" clId="{0F269AFC-F998-4F14-8B06-4E571F000CC1}" dt="2022-05-09T14:29:36.310" v="964" actId="20577"/>
          <ac:spMkLst>
            <pc:docMk/>
            <pc:sldMk cId="1637112885" sldId="1259"/>
            <ac:spMk id="2" creationId="{2E26E284-3D8B-E4C2-E5F5-947B0A1CF5AF}"/>
          </ac:spMkLst>
        </pc:spChg>
        <pc:spChg chg="mod">
          <ac:chgData name="김재창" userId="219b8ac3-3aed-4b9f-99c2-03e0662c09a1" providerId="ADAL" clId="{0F269AFC-F998-4F14-8B06-4E571F000CC1}" dt="2022-05-09T14:31:38.203" v="1135" actId="14"/>
          <ac:spMkLst>
            <pc:docMk/>
            <pc:sldMk cId="1637112885" sldId="1259"/>
            <ac:spMk id="3" creationId="{C60D7F8F-2D0A-C72D-BB5C-591C347D8F75}"/>
          </ac:spMkLst>
        </pc:spChg>
      </pc:sldChg>
      <pc:sldChg chg="add del">
        <pc:chgData name="김재창" userId="219b8ac3-3aed-4b9f-99c2-03e0662c09a1" providerId="ADAL" clId="{0F269AFC-F998-4F14-8B06-4E571F000CC1}" dt="2022-05-09T14:31:43.232" v="1137" actId="2890"/>
        <pc:sldMkLst>
          <pc:docMk/>
          <pc:sldMk cId="1611121349" sldId="1260"/>
        </pc:sldMkLst>
      </pc:sldChg>
      <pc:sldChg chg="modSp new mod">
        <pc:chgData name="김재창" userId="219b8ac3-3aed-4b9f-99c2-03e0662c09a1" providerId="ADAL" clId="{0F269AFC-F998-4F14-8B06-4E571F000CC1}" dt="2022-05-09T14:37:36.846" v="1357" actId="20577"/>
        <pc:sldMkLst>
          <pc:docMk/>
          <pc:sldMk cId="4224032751" sldId="1260"/>
        </pc:sldMkLst>
        <pc:spChg chg="mod">
          <ac:chgData name="김재창" userId="219b8ac3-3aed-4b9f-99c2-03e0662c09a1" providerId="ADAL" clId="{0F269AFC-F998-4F14-8B06-4E571F000CC1}" dt="2022-05-09T14:31:48.364" v="1152" actId="20577"/>
          <ac:spMkLst>
            <pc:docMk/>
            <pc:sldMk cId="4224032751" sldId="1260"/>
            <ac:spMk id="2" creationId="{71E2D601-15BF-0628-CB9D-7330B66BC68E}"/>
          </ac:spMkLst>
        </pc:spChg>
        <pc:spChg chg="mod">
          <ac:chgData name="김재창" userId="219b8ac3-3aed-4b9f-99c2-03e0662c09a1" providerId="ADAL" clId="{0F269AFC-F998-4F14-8B06-4E571F000CC1}" dt="2022-05-09T14:37:36.846" v="1357" actId="20577"/>
          <ac:spMkLst>
            <pc:docMk/>
            <pc:sldMk cId="4224032751" sldId="1260"/>
            <ac:spMk id="3" creationId="{938D8F08-D43E-C721-73E8-75DEC5D239C9}"/>
          </ac:spMkLst>
        </pc:spChg>
      </pc:sldChg>
      <pc:sldChg chg="modSp add del mod modShow">
        <pc:chgData name="김재창" userId="219b8ac3-3aed-4b9f-99c2-03e0662c09a1" providerId="ADAL" clId="{0F269AFC-F998-4F14-8B06-4E571F000CC1}" dt="2022-05-10T17:09:50.190" v="4235" actId="47"/>
        <pc:sldMkLst>
          <pc:docMk/>
          <pc:sldMk cId="3308568896" sldId="1261"/>
        </pc:sldMkLst>
        <pc:spChg chg="mod">
          <ac:chgData name="김재창" userId="219b8ac3-3aed-4b9f-99c2-03e0662c09a1" providerId="ADAL" clId="{0F269AFC-F998-4F14-8B06-4E571F000CC1}" dt="2022-05-10T05:59:06.309" v="2073" actId="20577"/>
          <ac:spMkLst>
            <pc:docMk/>
            <pc:sldMk cId="3308568896" sldId="1261"/>
            <ac:spMk id="3" creationId="{0E3F2788-A2E2-46E1-A390-3BF36A903A4F}"/>
          </ac:spMkLst>
        </pc:spChg>
      </pc:sldChg>
      <pc:sldChg chg="modSp mod ord">
        <pc:chgData name="김재창" userId="219b8ac3-3aed-4b9f-99c2-03e0662c09a1" providerId="ADAL" clId="{0F269AFC-F998-4F14-8B06-4E571F000CC1}" dt="2022-05-10T18:31:01.835" v="5032" actId="207"/>
        <pc:sldMkLst>
          <pc:docMk/>
          <pc:sldMk cId="1625044214" sldId="1262"/>
        </pc:sldMkLst>
        <pc:spChg chg="mod">
          <ac:chgData name="김재창" userId="219b8ac3-3aed-4b9f-99c2-03e0662c09a1" providerId="ADAL" clId="{0F269AFC-F998-4F14-8B06-4E571F000CC1}" dt="2022-05-10T18:31:01.835" v="5032" actId="207"/>
          <ac:spMkLst>
            <pc:docMk/>
            <pc:sldMk cId="1625044214" sldId="1262"/>
            <ac:spMk id="3" creationId="{00000000-0000-0000-0000-000000000000}"/>
          </ac:spMkLst>
        </pc:spChg>
      </pc:sldChg>
      <pc:sldChg chg="addSp delSp modSp mod">
        <pc:chgData name="김재창" userId="219b8ac3-3aed-4b9f-99c2-03e0662c09a1" providerId="ADAL" clId="{0F269AFC-F998-4F14-8B06-4E571F000CC1}" dt="2022-05-10T18:41:39.558" v="5098" actId="20577"/>
        <pc:sldMkLst>
          <pc:docMk/>
          <pc:sldMk cId="2585201511" sldId="1263"/>
        </pc:sldMkLst>
        <pc:spChg chg="mod">
          <ac:chgData name="김재창" userId="219b8ac3-3aed-4b9f-99c2-03e0662c09a1" providerId="ADAL" clId="{0F269AFC-F998-4F14-8B06-4E571F000CC1}" dt="2022-05-10T17:15:38.689" v="4268" actId="20577"/>
          <ac:spMkLst>
            <pc:docMk/>
            <pc:sldMk cId="2585201511" sldId="1263"/>
            <ac:spMk id="2" creationId="{00000000-0000-0000-0000-000000000000}"/>
          </ac:spMkLst>
        </pc:spChg>
        <pc:spChg chg="mod">
          <ac:chgData name="김재창" userId="219b8ac3-3aed-4b9f-99c2-03e0662c09a1" providerId="ADAL" clId="{0F269AFC-F998-4F14-8B06-4E571F000CC1}" dt="2022-05-10T18:41:39.558" v="5098" actId="20577"/>
          <ac:spMkLst>
            <pc:docMk/>
            <pc:sldMk cId="2585201511" sldId="1263"/>
            <ac:spMk id="3" creationId="{00000000-0000-0000-0000-000000000000}"/>
          </ac:spMkLst>
        </pc:spChg>
        <pc:picChg chg="del">
          <ac:chgData name="김재창" userId="219b8ac3-3aed-4b9f-99c2-03e0662c09a1" providerId="ADAL" clId="{0F269AFC-F998-4F14-8B06-4E571F000CC1}" dt="2022-05-10T17:16:05.545" v="4269" actId="478"/>
          <ac:picMkLst>
            <pc:docMk/>
            <pc:sldMk cId="2585201511" sldId="1263"/>
            <ac:picMk id="4" creationId="{D690774C-DC12-4974-9E3B-B997FFE4DE73}"/>
          </ac:picMkLst>
        </pc:picChg>
        <pc:picChg chg="add mod">
          <ac:chgData name="김재창" userId="219b8ac3-3aed-4b9f-99c2-03e0662c09a1" providerId="ADAL" clId="{0F269AFC-F998-4F14-8B06-4E571F000CC1}" dt="2022-05-10T17:20:17.485" v="4574" actId="1076"/>
          <ac:picMkLst>
            <pc:docMk/>
            <pc:sldMk cId="2585201511" sldId="1263"/>
            <ac:picMk id="6" creationId="{85F8AC1A-BB78-8F63-00C0-846BDC245787}"/>
          </ac:picMkLst>
        </pc:picChg>
      </pc:sldChg>
      <pc:sldChg chg="modSp mod ord">
        <pc:chgData name="김재창" userId="219b8ac3-3aed-4b9f-99c2-03e0662c09a1" providerId="ADAL" clId="{0F269AFC-F998-4F14-8B06-4E571F000CC1}" dt="2022-05-10T18:46:38.086" v="5108" actId="20577"/>
        <pc:sldMkLst>
          <pc:docMk/>
          <pc:sldMk cId="593775510" sldId="1264"/>
        </pc:sldMkLst>
        <pc:spChg chg="mod">
          <ac:chgData name="김재창" userId="219b8ac3-3aed-4b9f-99c2-03e0662c09a1" providerId="ADAL" clId="{0F269AFC-F998-4F14-8B06-4E571F000CC1}" dt="2022-05-10T11:31:52.734" v="3281" actId="20577"/>
          <ac:spMkLst>
            <pc:docMk/>
            <pc:sldMk cId="593775510" sldId="1264"/>
            <ac:spMk id="2" creationId="{00000000-0000-0000-0000-000000000000}"/>
          </ac:spMkLst>
        </pc:spChg>
        <pc:spChg chg="mod">
          <ac:chgData name="김재창" userId="219b8ac3-3aed-4b9f-99c2-03e0662c09a1" providerId="ADAL" clId="{0F269AFC-F998-4F14-8B06-4E571F000CC1}" dt="2022-05-10T18:46:38.086" v="5108" actId="20577"/>
          <ac:spMkLst>
            <pc:docMk/>
            <pc:sldMk cId="593775510" sldId="1264"/>
            <ac:spMk id="3" creationId="{00000000-0000-0000-0000-000000000000}"/>
          </ac:spMkLst>
        </pc:spChg>
      </pc:sldChg>
      <pc:sldChg chg="modSp mod">
        <pc:chgData name="김재창" userId="219b8ac3-3aed-4b9f-99c2-03e0662c09a1" providerId="ADAL" clId="{0F269AFC-F998-4F14-8B06-4E571F000CC1}" dt="2022-05-10T18:20:37.732" v="4772" actId="20577"/>
        <pc:sldMkLst>
          <pc:docMk/>
          <pc:sldMk cId="182130824" sldId="1265"/>
        </pc:sldMkLst>
        <pc:spChg chg="mod">
          <ac:chgData name="김재창" userId="219b8ac3-3aed-4b9f-99c2-03e0662c09a1" providerId="ADAL" clId="{0F269AFC-F998-4F14-8B06-4E571F000CC1}" dt="2022-05-10T18:20:37.732" v="4772" actId="20577"/>
          <ac:spMkLst>
            <pc:docMk/>
            <pc:sldMk cId="182130824" sldId="1265"/>
            <ac:spMk id="3" creationId="{00000000-0000-0000-0000-000000000000}"/>
          </ac:spMkLst>
        </pc:spChg>
      </pc:sldChg>
      <pc:sldChg chg="addSp modSp mod">
        <pc:chgData name="김재창" userId="219b8ac3-3aed-4b9f-99c2-03e0662c09a1" providerId="ADAL" clId="{0F269AFC-F998-4F14-8B06-4E571F000CC1}" dt="2022-05-10T18:31:34.576" v="5046" actId="1036"/>
        <pc:sldMkLst>
          <pc:docMk/>
          <pc:sldMk cId="1785353541" sldId="1266"/>
        </pc:sldMkLst>
        <pc:spChg chg="mod">
          <ac:chgData name="김재창" userId="219b8ac3-3aed-4b9f-99c2-03e0662c09a1" providerId="ADAL" clId="{0F269AFC-F998-4F14-8B06-4E571F000CC1}" dt="2022-05-10T18:31:27.124" v="5035" actId="207"/>
          <ac:spMkLst>
            <pc:docMk/>
            <pc:sldMk cId="1785353541" sldId="1266"/>
            <ac:spMk id="3" creationId="{00000000-0000-0000-0000-000000000000}"/>
          </ac:spMkLst>
        </pc:spChg>
        <pc:spChg chg="add mod">
          <ac:chgData name="김재창" userId="219b8ac3-3aed-4b9f-99c2-03e0662c09a1" providerId="ADAL" clId="{0F269AFC-F998-4F14-8B06-4E571F000CC1}" dt="2022-05-10T18:31:34.576" v="5046" actId="1036"/>
          <ac:spMkLst>
            <pc:docMk/>
            <pc:sldMk cId="1785353541" sldId="1266"/>
            <ac:spMk id="7" creationId="{7098AB05-9EC7-1194-A3E1-653E262D8067}"/>
          </ac:spMkLst>
        </pc:spChg>
        <pc:spChg chg="add mod">
          <ac:chgData name="김재창" userId="219b8ac3-3aed-4b9f-99c2-03e0662c09a1" providerId="ADAL" clId="{0F269AFC-F998-4F14-8B06-4E571F000CC1}" dt="2022-05-10T18:31:34.576" v="5046" actId="1036"/>
          <ac:spMkLst>
            <pc:docMk/>
            <pc:sldMk cId="1785353541" sldId="1266"/>
            <ac:spMk id="8" creationId="{EBD73E37-F006-6A7A-6C1B-0EA45C922E27}"/>
          </ac:spMkLst>
        </pc:spChg>
        <pc:picChg chg="mod">
          <ac:chgData name="김재창" userId="219b8ac3-3aed-4b9f-99c2-03e0662c09a1" providerId="ADAL" clId="{0F269AFC-F998-4F14-8B06-4E571F000CC1}" dt="2022-05-10T18:31:34.576" v="5046" actId="1036"/>
          <ac:picMkLst>
            <pc:docMk/>
            <pc:sldMk cId="1785353541" sldId="1266"/>
            <ac:picMk id="4" creationId="{00000000-0000-0000-0000-000000000000}"/>
          </ac:picMkLst>
        </pc:picChg>
        <pc:picChg chg="add mod">
          <ac:chgData name="김재창" userId="219b8ac3-3aed-4b9f-99c2-03e0662c09a1" providerId="ADAL" clId="{0F269AFC-F998-4F14-8B06-4E571F000CC1}" dt="2022-05-10T18:31:34.576" v="5046" actId="1036"/>
          <ac:picMkLst>
            <pc:docMk/>
            <pc:sldMk cId="1785353541" sldId="1266"/>
            <ac:picMk id="6" creationId="{202450B6-6DAA-2DC2-BDF3-4F8E8D2D646D}"/>
          </ac:picMkLst>
        </pc:picChg>
      </pc:sldChg>
      <pc:sldChg chg="addSp modSp add mod">
        <pc:chgData name="김재창" userId="219b8ac3-3aed-4b9f-99c2-03e0662c09a1" providerId="ADAL" clId="{0F269AFC-F998-4F14-8B06-4E571F000CC1}" dt="2022-05-10T17:34:41.793" v="4760" actId="20577"/>
        <pc:sldMkLst>
          <pc:docMk/>
          <pc:sldMk cId="1054621210" sldId="1267"/>
        </pc:sldMkLst>
        <pc:spChg chg="mod">
          <ac:chgData name="김재창" userId="219b8ac3-3aed-4b9f-99c2-03e0662c09a1" providerId="ADAL" clId="{0F269AFC-F998-4F14-8B06-4E571F000CC1}" dt="2022-05-10T06:02:51.249" v="2098" actId="20577"/>
          <ac:spMkLst>
            <pc:docMk/>
            <pc:sldMk cId="1054621210" sldId="1267"/>
            <ac:spMk id="2" creationId="{00000000-0000-0000-0000-000000000000}"/>
          </ac:spMkLst>
        </pc:spChg>
        <pc:spChg chg="mod">
          <ac:chgData name="김재창" userId="219b8ac3-3aed-4b9f-99c2-03e0662c09a1" providerId="ADAL" clId="{0F269AFC-F998-4F14-8B06-4E571F000CC1}" dt="2022-05-10T17:34:41.793" v="4760" actId="20577"/>
          <ac:spMkLst>
            <pc:docMk/>
            <pc:sldMk cId="1054621210" sldId="1267"/>
            <ac:spMk id="3" creationId="{00000000-0000-0000-0000-000000000000}"/>
          </ac:spMkLst>
        </pc:spChg>
        <pc:spChg chg="add mod">
          <ac:chgData name="김재창" userId="219b8ac3-3aed-4b9f-99c2-03e0662c09a1" providerId="ADAL" clId="{0F269AFC-F998-4F14-8B06-4E571F000CC1}" dt="2022-05-10T11:26:34.475" v="3244" actId="1076"/>
          <ac:spMkLst>
            <pc:docMk/>
            <pc:sldMk cId="1054621210" sldId="1267"/>
            <ac:spMk id="4" creationId="{E8B7C444-5542-5984-033E-8635C46926C5}"/>
          </ac:spMkLst>
        </pc:spChg>
        <pc:picChg chg="add mod">
          <ac:chgData name="김재창" userId="219b8ac3-3aed-4b9f-99c2-03e0662c09a1" providerId="ADAL" clId="{0F269AFC-F998-4F14-8B06-4E571F000CC1}" dt="2022-05-10T11:23:22.873" v="3099" actId="1076"/>
          <ac:picMkLst>
            <pc:docMk/>
            <pc:sldMk cId="1054621210" sldId="1267"/>
            <ac:picMk id="1026" creationId="{D5AF6BF3-D283-609A-1D39-0F9BD4041DC8}"/>
          </ac:picMkLst>
        </pc:picChg>
      </pc:sldChg>
      <pc:sldChg chg="modSp add del mod">
        <pc:chgData name="김재창" userId="219b8ac3-3aed-4b9f-99c2-03e0662c09a1" providerId="ADAL" clId="{0F269AFC-F998-4F14-8B06-4E571F000CC1}" dt="2022-05-10T17:11:48.608" v="4237" actId="47"/>
        <pc:sldMkLst>
          <pc:docMk/>
          <pc:sldMk cId="1182239179" sldId="1268"/>
        </pc:sldMkLst>
        <pc:spChg chg="mod">
          <ac:chgData name="김재창" userId="219b8ac3-3aed-4b9f-99c2-03e0662c09a1" providerId="ADAL" clId="{0F269AFC-F998-4F14-8B06-4E571F000CC1}" dt="2022-05-10T06:13:43.240" v="2508"/>
          <ac:spMkLst>
            <pc:docMk/>
            <pc:sldMk cId="1182239179" sldId="1268"/>
            <ac:spMk id="3" creationId="{0E3F2788-A2E2-46E1-A390-3BF36A903A4F}"/>
          </ac:spMkLst>
        </pc:spChg>
      </pc:sldChg>
      <pc:sldChg chg="ord">
        <pc:chgData name="김재창" userId="219b8ac3-3aed-4b9f-99c2-03e0662c09a1" providerId="ADAL" clId="{0F269AFC-F998-4F14-8B06-4E571F000CC1}" dt="2022-05-10T11:52:10.513" v="3614"/>
        <pc:sldMkLst>
          <pc:docMk/>
          <pc:sldMk cId="3218263186" sldId="1269"/>
        </pc:sldMkLst>
      </pc:sldChg>
      <pc:sldChg chg="modSp new mod">
        <pc:chgData name="김재창" userId="219b8ac3-3aed-4b9f-99c2-03e0662c09a1" providerId="ADAL" clId="{0F269AFC-F998-4F14-8B06-4E571F000CC1}" dt="2022-05-10T18:56:26.918" v="5161" actId="20577"/>
        <pc:sldMkLst>
          <pc:docMk/>
          <pc:sldMk cId="2949100155" sldId="1270"/>
        </pc:sldMkLst>
        <pc:spChg chg="mod">
          <ac:chgData name="김재창" userId="219b8ac3-3aed-4b9f-99c2-03e0662c09a1" providerId="ADAL" clId="{0F269AFC-F998-4F14-8B06-4E571F000CC1}" dt="2022-05-10T08:04:51.172" v="2524" actId="20577"/>
          <ac:spMkLst>
            <pc:docMk/>
            <pc:sldMk cId="2949100155" sldId="1270"/>
            <ac:spMk id="2" creationId="{E875DE18-3FCB-2978-C74E-E12D09C80DC5}"/>
          </ac:spMkLst>
        </pc:spChg>
        <pc:spChg chg="mod">
          <ac:chgData name="김재창" userId="219b8ac3-3aed-4b9f-99c2-03e0662c09a1" providerId="ADAL" clId="{0F269AFC-F998-4F14-8B06-4E571F000CC1}" dt="2022-05-10T18:56:26.918" v="5161" actId="20577"/>
          <ac:spMkLst>
            <pc:docMk/>
            <pc:sldMk cId="2949100155" sldId="1270"/>
            <ac:spMk id="3" creationId="{7AB6FDE4-4145-95C4-D003-78DDE589D127}"/>
          </ac:spMkLst>
        </pc:spChg>
      </pc:sldChg>
      <pc:sldChg chg="addSp modSp new mod">
        <pc:chgData name="김재창" userId="219b8ac3-3aed-4b9f-99c2-03e0662c09a1" providerId="ADAL" clId="{0F269AFC-F998-4F14-8B06-4E571F000CC1}" dt="2022-05-10T18:57:04.281" v="5163" actId="1076"/>
        <pc:sldMkLst>
          <pc:docMk/>
          <pc:sldMk cId="3887914730" sldId="1271"/>
        </pc:sldMkLst>
        <pc:spChg chg="mod">
          <ac:chgData name="김재창" userId="219b8ac3-3aed-4b9f-99c2-03e0662c09a1" providerId="ADAL" clId="{0F269AFC-F998-4F14-8B06-4E571F000CC1}" dt="2022-05-10T08:05:00.673" v="2538" actId="20577"/>
          <ac:spMkLst>
            <pc:docMk/>
            <pc:sldMk cId="3887914730" sldId="1271"/>
            <ac:spMk id="2" creationId="{CF681311-936F-0AB9-DF8E-DDDD523F153A}"/>
          </ac:spMkLst>
        </pc:spChg>
        <pc:spChg chg="mod">
          <ac:chgData name="김재창" userId="219b8ac3-3aed-4b9f-99c2-03e0662c09a1" providerId="ADAL" clId="{0F269AFC-F998-4F14-8B06-4E571F000CC1}" dt="2022-05-10T18:36:08.704" v="5053" actId="14100"/>
          <ac:spMkLst>
            <pc:docMk/>
            <pc:sldMk cId="3887914730" sldId="1271"/>
            <ac:spMk id="3" creationId="{3D45B75E-8FD2-CC7F-2F34-46370C994628}"/>
          </ac:spMkLst>
        </pc:spChg>
        <pc:picChg chg="add mod">
          <ac:chgData name="김재창" userId="219b8ac3-3aed-4b9f-99c2-03e0662c09a1" providerId="ADAL" clId="{0F269AFC-F998-4F14-8B06-4E571F000CC1}" dt="2022-05-10T18:57:04.281" v="5163" actId="1076"/>
          <ac:picMkLst>
            <pc:docMk/>
            <pc:sldMk cId="3887914730" sldId="1271"/>
            <ac:picMk id="4" creationId="{29C81CCA-8EC4-A555-A7F3-09F8A707B5B1}"/>
          </ac:picMkLst>
        </pc:picChg>
      </pc:sldChg>
      <pc:sldChg chg="modSp add mod">
        <pc:chgData name="김재창" userId="219b8ac3-3aed-4b9f-99c2-03e0662c09a1" providerId="ADAL" clId="{0F269AFC-F998-4F14-8B06-4E571F000CC1}" dt="2022-05-10T18:51:37.291" v="5121" actId="20577"/>
        <pc:sldMkLst>
          <pc:docMk/>
          <pc:sldMk cId="4063507002" sldId="1272"/>
        </pc:sldMkLst>
        <pc:spChg chg="mod">
          <ac:chgData name="김재창" userId="219b8ac3-3aed-4b9f-99c2-03e0662c09a1" providerId="ADAL" clId="{0F269AFC-F998-4F14-8B06-4E571F000CC1}" dt="2022-05-10T18:51:37.291" v="5121" actId="20577"/>
          <ac:spMkLst>
            <pc:docMk/>
            <pc:sldMk cId="4063507002" sldId="1272"/>
            <ac:spMk id="3" creationId="{48AB25E8-957C-57DF-3043-AC8EECA6FBD9}"/>
          </ac:spMkLst>
        </pc:spChg>
      </pc:sldChg>
      <pc:sldChg chg="modSp mod">
        <pc:chgData name="김재창" userId="219b8ac3-3aed-4b9f-99c2-03e0662c09a1" providerId="ADAL" clId="{0F269AFC-F998-4F14-8B06-4E571F000CC1}" dt="2022-05-10T18:58:30.992" v="5175" actId="6549"/>
        <pc:sldMkLst>
          <pc:docMk/>
          <pc:sldMk cId="3574477955" sldId="1273"/>
        </pc:sldMkLst>
        <pc:spChg chg="mod">
          <ac:chgData name="김재창" userId="219b8ac3-3aed-4b9f-99c2-03e0662c09a1" providerId="ADAL" clId="{0F269AFC-F998-4F14-8B06-4E571F000CC1}" dt="2022-05-10T18:58:30.992" v="5175" actId="6549"/>
          <ac:spMkLst>
            <pc:docMk/>
            <pc:sldMk cId="3574477955" sldId="1273"/>
            <ac:spMk id="3" creationId="{00000000-0000-0000-0000-000000000000}"/>
          </ac:spMkLst>
        </pc:spChg>
      </pc:sldChg>
      <pc:sldChg chg="modSp mod">
        <pc:chgData name="김재창" userId="219b8ac3-3aed-4b9f-99c2-03e0662c09a1" providerId="ADAL" clId="{0F269AFC-F998-4F14-8B06-4E571F000CC1}" dt="2022-05-10T18:26:24.987" v="4778" actId="20577"/>
        <pc:sldMkLst>
          <pc:docMk/>
          <pc:sldMk cId="3937570815" sldId="1274"/>
        </pc:sldMkLst>
        <pc:spChg chg="mod">
          <ac:chgData name="김재창" userId="219b8ac3-3aed-4b9f-99c2-03e0662c09a1" providerId="ADAL" clId="{0F269AFC-F998-4F14-8B06-4E571F000CC1}" dt="2022-05-10T18:26:24.987" v="4778" actId="20577"/>
          <ac:spMkLst>
            <pc:docMk/>
            <pc:sldMk cId="3937570815" sldId="1274"/>
            <ac:spMk id="3" creationId="{00000000-0000-0000-0000-000000000000}"/>
          </ac:spMkLst>
        </pc:spChg>
        <pc:picChg chg="mod modCrop">
          <ac:chgData name="김재창" userId="219b8ac3-3aed-4b9f-99c2-03e0662c09a1" providerId="ADAL" clId="{0F269AFC-F998-4F14-8B06-4E571F000CC1}" dt="2022-05-10T18:25:53.538" v="4773" actId="732"/>
          <ac:picMkLst>
            <pc:docMk/>
            <pc:sldMk cId="3937570815" sldId="1274"/>
            <ac:picMk id="4" creationId="{00000000-0000-0000-0000-000000000000}"/>
          </ac:picMkLst>
        </pc:picChg>
      </pc:sldChg>
      <pc:sldChg chg="add">
        <pc:chgData name="김재창" userId="219b8ac3-3aed-4b9f-99c2-03e0662c09a1" providerId="ADAL" clId="{0F269AFC-F998-4F14-8B06-4E571F000CC1}" dt="2022-05-10T17:15:29.867" v="4238" actId="2890"/>
        <pc:sldMkLst>
          <pc:docMk/>
          <pc:sldMk cId="156619858" sldId="1275"/>
        </pc:sldMkLst>
      </pc:sldChg>
      <pc:sldChg chg="delSp modSp new mod">
        <pc:chgData name="김재창" userId="219b8ac3-3aed-4b9f-99c2-03e0662c09a1" providerId="ADAL" clId="{0F269AFC-F998-4F14-8B06-4E571F000CC1}" dt="2022-05-10T18:59:53.223" v="5228" actId="5793"/>
        <pc:sldMkLst>
          <pc:docMk/>
          <pc:sldMk cId="351075619" sldId="1276"/>
        </pc:sldMkLst>
        <pc:spChg chg="mod">
          <ac:chgData name="김재창" userId="219b8ac3-3aed-4b9f-99c2-03e0662c09a1" providerId="ADAL" clId="{0F269AFC-F998-4F14-8B06-4E571F000CC1}" dt="2022-05-10T18:59:53.223" v="5228" actId="5793"/>
          <ac:spMkLst>
            <pc:docMk/>
            <pc:sldMk cId="351075619" sldId="1276"/>
            <ac:spMk id="2" creationId="{7088D3EF-8ABA-579E-B0CC-990A774E4F1B}"/>
          </ac:spMkLst>
        </pc:spChg>
        <pc:spChg chg="del">
          <ac:chgData name="김재창" userId="219b8ac3-3aed-4b9f-99c2-03e0662c09a1" providerId="ADAL" clId="{0F269AFC-F998-4F14-8B06-4E571F000CC1}" dt="2022-05-10T18:59:01.275" v="5190" actId="478"/>
          <ac:spMkLst>
            <pc:docMk/>
            <pc:sldMk cId="351075619" sldId="1276"/>
            <ac:spMk id="3" creationId="{6F698D9B-1F97-71C1-6FC3-439F38812B93}"/>
          </ac:spMkLst>
        </pc:spChg>
      </pc:sldChg>
      <pc:sldChg chg="new del">
        <pc:chgData name="김재창" userId="219b8ac3-3aed-4b9f-99c2-03e0662c09a1" providerId="ADAL" clId="{0F269AFC-F998-4F14-8B06-4E571F000CC1}" dt="2022-05-10T18:36:29.985" v="5054" actId="47"/>
        <pc:sldMkLst>
          <pc:docMk/>
          <pc:sldMk cId="944516997" sldId="1276"/>
        </pc:sldMkLst>
      </pc:sldChg>
      <pc:sldMasterChg chg="delSldLayout">
        <pc:chgData name="김재창" userId="219b8ac3-3aed-4b9f-99c2-03e0662c09a1" providerId="ADAL" clId="{0F269AFC-F998-4F14-8B06-4E571F000CC1}" dt="2022-05-09T14:01:01.797" v="175" actId="47"/>
        <pc:sldMasterMkLst>
          <pc:docMk/>
          <pc:sldMasterMk cId="1791493043" sldId="2147483661"/>
        </pc:sldMasterMkLst>
        <pc:sldLayoutChg chg="del">
          <pc:chgData name="김재창" userId="219b8ac3-3aed-4b9f-99c2-03e0662c09a1" providerId="ADAL" clId="{0F269AFC-F998-4F14-8B06-4E571F000CC1}" dt="2022-05-09T14:01:01.797" v="175" actId="47"/>
          <pc:sldLayoutMkLst>
            <pc:docMk/>
            <pc:sldMasterMk cId="1791493043" sldId="2147483661"/>
            <pc:sldLayoutMk cId="3612396296" sldId="2147483673"/>
          </pc:sldLayoutMkLst>
        </pc:sldLayoutChg>
      </pc:sldMasterChg>
    </pc:docChg>
  </pc:docChgLst>
  <pc:docChgLst>
    <pc:chgData name="이윤주(인공지능대학원)" userId="20696e87-a691-4b9f-94ed-8c5360fb2a47" providerId="ADAL" clId="{9FEF1DA9-DF6E-4DED-8053-EC984BFE8074}"/>
    <pc:docChg chg="undo custSel delSld modSld">
      <pc:chgData name="이윤주(인공지능대학원)" userId="20696e87-a691-4b9f-94ed-8c5360fb2a47" providerId="ADAL" clId="{9FEF1DA9-DF6E-4DED-8053-EC984BFE8074}" dt="2022-03-27T11:31:56.165" v="347"/>
      <pc:docMkLst>
        <pc:docMk/>
      </pc:docMkLst>
      <pc:sldChg chg="modSp del mod">
        <pc:chgData name="이윤주(인공지능대학원)" userId="20696e87-a691-4b9f-94ed-8c5360fb2a47" providerId="ADAL" clId="{9FEF1DA9-DF6E-4DED-8053-EC984BFE8074}" dt="2022-03-27T11:20:26.897" v="185" actId="47"/>
        <pc:sldMkLst>
          <pc:docMk/>
          <pc:sldMk cId="1120890368" sldId="1242"/>
        </pc:sldMkLst>
        <pc:spChg chg="mod">
          <ac:chgData name="이윤주(인공지능대학원)" userId="20696e87-a691-4b9f-94ed-8c5360fb2a47" providerId="ADAL" clId="{9FEF1DA9-DF6E-4DED-8053-EC984BFE8074}" dt="2022-03-27T11:16:21.563" v="168"/>
          <ac:spMkLst>
            <pc:docMk/>
            <pc:sldMk cId="1120890368" sldId="1242"/>
            <ac:spMk id="6" creationId="{580F89D4-3EFF-470F-B89B-99DBD97FBE36}"/>
          </ac:spMkLst>
        </pc:spChg>
        <pc:spChg chg="mod">
          <ac:chgData name="이윤주(인공지능대학원)" userId="20696e87-a691-4b9f-94ed-8c5360fb2a47" providerId="ADAL" clId="{9FEF1DA9-DF6E-4DED-8053-EC984BFE8074}" dt="2022-03-27T11:04:32.548" v="154"/>
          <ac:spMkLst>
            <pc:docMk/>
            <pc:sldMk cId="1120890368" sldId="1242"/>
            <ac:spMk id="7" creationId="{6C56FA83-9383-4924-8736-D7F177799336}"/>
          </ac:spMkLst>
        </pc:spChg>
        <pc:picChg chg="mod modCrop">
          <ac:chgData name="이윤주(인공지능대학원)" userId="20696e87-a691-4b9f-94ed-8c5360fb2a47" providerId="ADAL" clId="{9FEF1DA9-DF6E-4DED-8053-EC984BFE8074}" dt="2022-03-27T11:19:27.625" v="177" actId="732"/>
          <ac:picMkLst>
            <pc:docMk/>
            <pc:sldMk cId="1120890368" sldId="1242"/>
            <ac:picMk id="4" creationId="{187E8031-1857-4807-914B-03FC73A74CCD}"/>
          </ac:picMkLst>
        </pc:picChg>
        <pc:picChg chg="mod modCrop">
          <ac:chgData name="이윤주(인공지능대학원)" userId="20696e87-a691-4b9f-94ed-8c5360fb2a47" providerId="ADAL" clId="{9FEF1DA9-DF6E-4DED-8053-EC984BFE8074}" dt="2022-03-27T11:19:35.535" v="178" actId="732"/>
          <ac:picMkLst>
            <pc:docMk/>
            <pc:sldMk cId="1120890368" sldId="1242"/>
            <ac:picMk id="5" creationId="{FF92F583-B8F3-41B6-9F00-653C1BC24759}"/>
          </ac:picMkLst>
        </pc:picChg>
      </pc:sldChg>
      <pc:sldChg chg="modSp mod">
        <pc:chgData name="이윤주(인공지능대학원)" userId="20696e87-a691-4b9f-94ed-8c5360fb2a47" providerId="ADAL" clId="{9FEF1DA9-DF6E-4DED-8053-EC984BFE8074}" dt="2022-03-27T11:02:27.708" v="43" actId="20577"/>
        <pc:sldMkLst>
          <pc:docMk/>
          <pc:sldMk cId="3935059969" sldId="1248"/>
        </pc:sldMkLst>
        <pc:spChg chg="mod">
          <ac:chgData name="이윤주(인공지능대학원)" userId="20696e87-a691-4b9f-94ed-8c5360fb2a47" providerId="ADAL" clId="{9FEF1DA9-DF6E-4DED-8053-EC984BFE8074}" dt="2022-03-27T11:02:27.708" v="43" actId="20577"/>
          <ac:spMkLst>
            <pc:docMk/>
            <pc:sldMk cId="3935059969" sldId="1248"/>
            <ac:spMk id="2" creationId="{7ECE6C2A-F592-4EC3-BA86-A7B0D8881D3B}"/>
          </ac:spMkLst>
        </pc:spChg>
      </pc:sldChg>
      <pc:sldChg chg="modSp mod">
        <pc:chgData name="이윤주(인공지능대학원)" userId="20696e87-a691-4b9f-94ed-8c5360fb2a47" providerId="ADAL" clId="{9FEF1DA9-DF6E-4DED-8053-EC984BFE8074}" dt="2022-03-27T11:02:00.484" v="42" actId="20577"/>
        <pc:sldMkLst>
          <pc:docMk/>
          <pc:sldMk cId="2729364691" sldId="1250"/>
        </pc:sldMkLst>
        <pc:spChg chg="mod">
          <ac:chgData name="이윤주(인공지능대학원)" userId="20696e87-a691-4b9f-94ed-8c5360fb2a47" providerId="ADAL" clId="{9FEF1DA9-DF6E-4DED-8053-EC984BFE8074}" dt="2022-03-27T11:02:00.484" v="42" actId="20577"/>
          <ac:spMkLst>
            <pc:docMk/>
            <pc:sldMk cId="2729364691" sldId="1250"/>
            <ac:spMk id="6" creationId="{5648DCA7-AEF6-4423-8C0A-2949AD0A7BBD}"/>
          </ac:spMkLst>
        </pc:spChg>
      </pc:sldChg>
      <pc:sldChg chg="delSp mod">
        <pc:chgData name="이윤주(인공지능대학원)" userId="20696e87-a691-4b9f-94ed-8c5360fb2a47" providerId="ADAL" clId="{9FEF1DA9-DF6E-4DED-8053-EC984BFE8074}" dt="2022-03-27T11:01:10.909" v="0" actId="478"/>
        <pc:sldMkLst>
          <pc:docMk/>
          <pc:sldMk cId="2330457312" sldId="1251"/>
        </pc:sldMkLst>
        <pc:spChg chg="del">
          <ac:chgData name="이윤주(인공지능대학원)" userId="20696e87-a691-4b9f-94ed-8c5360fb2a47" providerId="ADAL" clId="{9FEF1DA9-DF6E-4DED-8053-EC984BFE8074}" dt="2022-03-27T11:01:10.909" v="0" actId="478"/>
          <ac:spMkLst>
            <pc:docMk/>
            <pc:sldMk cId="2330457312" sldId="1251"/>
            <ac:spMk id="3" creationId="{555D08F7-1B2E-4F2D-BCC5-F7E2619423E3}"/>
          </ac:spMkLst>
        </pc:spChg>
      </pc:sldChg>
      <pc:sldChg chg="addSp delSp modSp mod">
        <pc:chgData name="이윤주(인공지능대학원)" userId="20696e87-a691-4b9f-94ed-8c5360fb2a47" providerId="ADAL" clId="{9FEF1DA9-DF6E-4DED-8053-EC984BFE8074}" dt="2022-03-27T11:31:00.767" v="345"/>
        <pc:sldMkLst>
          <pc:docMk/>
          <pc:sldMk cId="214316775" sldId="1252"/>
        </pc:sldMkLst>
        <pc:spChg chg="mod">
          <ac:chgData name="이윤주(인공지능대학원)" userId="20696e87-a691-4b9f-94ed-8c5360fb2a47" providerId="ADAL" clId="{9FEF1DA9-DF6E-4DED-8053-EC984BFE8074}" dt="2022-03-27T11:04:22.513" v="153" actId="20577"/>
          <ac:spMkLst>
            <pc:docMk/>
            <pc:sldMk cId="214316775" sldId="1252"/>
            <ac:spMk id="2" creationId="{7ECE6C2A-F592-4EC3-BA86-A7B0D8881D3B}"/>
          </ac:spMkLst>
        </pc:spChg>
        <pc:spChg chg="mod">
          <ac:chgData name="이윤주(인공지능대학원)" userId="20696e87-a691-4b9f-94ed-8c5360fb2a47" providerId="ADAL" clId="{9FEF1DA9-DF6E-4DED-8053-EC984BFE8074}" dt="2022-03-27T11:03:55.210" v="101" actId="20577"/>
          <ac:spMkLst>
            <pc:docMk/>
            <pc:sldMk cId="214316775" sldId="1252"/>
            <ac:spMk id="3" creationId="{31C08C10-A030-4B3C-AF53-3587B3AE66C8}"/>
          </ac:spMkLst>
        </pc:spChg>
        <pc:picChg chg="mod modCrop">
          <ac:chgData name="이윤주(인공지능대학원)" userId="20696e87-a691-4b9f-94ed-8c5360fb2a47" providerId="ADAL" clId="{9FEF1DA9-DF6E-4DED-8053-EC984BFE8074}" dt="2022-03-27T11:20:21.421" v="184" actId="14100"/>
          <ac:picMkLst>
            <pc:docMk/>
            <pc:sldMk cId="214316775" sldId="1252"/>
            <ac:picMk id="6" creationId="{170C61B1-8F55-406E-AFB1-96DD478728FE}"/>
          </ac:picMkLst>
        </pc:picChg>
        <pc:picChg chg="mod modCrop">
          <ac:chgData name="이윤주(인공지능대학원)" userId="20696e87-a691-4b9f-94ed-8c5360fb2a47" providerId="ADAL" clId="{9FEF1DA9-DF6E-4DED-8053-EC984BFE8074}" dt="2022-03-27T11:20:18.847" v="183" actId="1076"/>
          <ac:picMkLst>
            <pc:docMk/>
            <pc:sldMk cId="214316775" sldId="1252"/>
            <ac:picMk id="7" creationId="{F8FE31F2-6914-4565-8369-0D15F4152A00}"/>
          </ac:picMkLst>
        </pc:picChg>
        <pc:picChg chg="add mod">
          <ac:chgData name="이윤주(인공지능대학원)" userId="20696e87-a691-4b9f-94ed-8c5360fb2a47" providerId="ADAL" clId="{9FEF1DA9-DF6E-4DED-8053-EC984BFE8074}" dt="2022-03-27T11:20:15.305" v="182" actId="1076"/>
          <ac:picMkLst>
            <pc:docMk/>
            <pc:sldMk cId="214316775" sldId="1252"/>
            <ac:picMk id="8" creationId="{B1CD6D2E-9283-4C64-96EF-DA8426B90D89}"/>
          </ac:picMkLst>
        </pc:picChg>
        <pc:picChg chg="add mod">
          <ac:chgData name="이윤주(인공지능대학원)" userId="20696e87-a691-4b9f-94ed-8c5360fb2a47" providerId="ADAL" clId="{9FEF1DA9-DF6E-4DED-8053-EC984BFE8074}" dt="2022-03-27T11:20:15.305" v="182" actId="1076"/>
          <ac:picMkLst>
            <pc:docMk/>
            <pc:sldMk cId="214316775" sldId="1252"/>
            <ac:picMk id="9" creationId="{133BB0D4-1BE5-458B-A97A-915766A9AFDB}"/>
          </ac:picMkLst>
        </pc:picChg>
        <pc:inkChg chg="add del">
          <ac:chgData name="이윤주(인공지능대학원)" userId="20696e87-a691-4b9f-94ed-8c5360fb2a47" providerId="ADAL" clId="{9FEF1DA9-DF6E-4DED-8053-EC984BFE8074}" dt="2022-03-27T11:31:00.767" v="345"/>
          <ac:inkMkLst>
            <pc:docMk/>
            <pc:sldMk cId="214316775" sldId="1252"/>
            <ac:inkMk id="4" creationId="{B576E3B8-A226-40D0-8430-852E4AE213AD}"/>
          </ac:inkMkLst>
        </pc:inkChg>
      </pc:sldChg>
      <pc:sldChg chg="modSp mod">
        <pc:chgData name="이윤주(인공지능대학원)" userId="20696e87-a691-4b9f-94ed-8c5360fb2a47" providerId="ADAL" clId="{9FEF1DA9-DF6E-4DED-8053-EC984BFE8074}" dt="2022-03-27T11:26:47.259" v="343" actId="33524"/>
        <pc:sldMkLst>
          <pc:docMk/>
          <pc:sldMk cId="3602623253" sldId="1254"/>
        </pc:sldMkLst>
        <pc:spChg chg="mod">
          <ac:chgData name="이윤주(인공지능대학원)" userId="20696e87-a691-4b9f-94ed-8c5360fb2a47" providerId="ADAL" clId="{9FEF1DA9-DF6E-4DED-8053-EC984BFE8074}" dt="2022-03-27T11:26:47.259" v="343" actId="33524"/>
          <ac:spMkLst>
            <pc:docMk/>
            <pc:sldMk cId="3602623253" sldId="1254"/>
            <ac:spMk id="3" creationId="{D0BD61FE-EB87-406C-8043-EC70AB85D598}"/>
          </ac:spMkLst>
        </pc:spChg>
      </pc:sldChg>
      <pc:sldChg chg="modSp mod">
        <pc:chgData name="이윤주(인공지능대학원)" userId="20696e87-a691-4b9f-94ed-8c5360fb2a47" providerId="ADAL" clId="{9FEF1DA9-DF6E-4DED-8053-EC984BFE8074}" dt="2022-03-27T11:05:39.548" v="167" actId="20577"/>
        <pc:sldMkLst>
          <pc:docMk/>
          <pc:sldMk cId="2005881205" sldId="1256"/>
        </pc:sldMkLst>
        <pc:spChg chg="mod">
          <ac:chgData name="이윤주(인공지능대학원)" userId="20696e87-a691-4b9f-94ed-8c5360fb2a47" providerId="ADAL" clId="{9FEF1DA9-DF6E-4DED-8053-EC984BFE8074}" dt="2022-03-27T11:05:39.548" v="167" actId="20577"/>
          <ac:spMkLst>
            <pc:docMk/>
            <pc:sldMk cId="2005881205" sldId="1256"/>
            <ac:spMk id="3" creationId="{D74182C3-F11D-4EE9-85E8-A1385FE880D2}"/>
          </ac:spMkLst>
        </pc:spChg>
      </pc:sldChg>
      <pc:sldChg chg="addSp delSp mod">
        <pc:chgData name="이윤주(인공지능대학원)" userId="20696e87-a691-4b9f-94ed-8c5360fb2a47" providerId="ADAL" clId="{9FEF1DA9-DF6E-4DED-8053-EC984BFE8074}" dt="2022-03-27T11:31:56.165" v="347"/>
        <pc:sldMkLst>
          <pc:docMk/>
          <pc:sldMk cId="1915284821" sldId="1257"/>
        </pc:sldMkLst>
        <pc:inkChg chg="add del">
          <ac:chgData name="이윤주(인공지능대학원)" userId="20696e87-a691-4b9f-94ed-8c5360fb2a47" providerId="ADAL" clId="{9FEF1DA9-DF6E-4DED-8053-EC984BFE8074}" dt="2022-03-27T11:31:56.165" v="347"/>
          <ac:inkMkLst>
            <pc:docMk/>
            <pc:sldMk cId="1915284821" sldId="1257"/>
            <ac:inkMk id="5" creationId="{40822918-1516-42A4-B2C4-31E924FF2CF5}"/>
          </ac:inkMkLst>
        </pc:ink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753B9-7376-4F11-8D18-31B9CBB458FB}" type="datetimeFigureOut">
              <a:rPr lang="ko-KR" altLang="en-US" smtClean="0"/>
              <a:t>2022-05-10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69AFE-CD39-468B-BC1F-DBD876259D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1123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2482976-B19B-4D50-8A05-ABC1B70A438A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618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3D95CA-9F1A-4B10-AE7A-7499B4DF9210}" type="slidenum">
              <a:rPr lang="en-US" altLang="ko-K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3563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3D95CA-9F1A-4B10-AE7A-7499B4DF9210}" type="slidenum">
              <a:rPr lang="en-US" altLang="ko-K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32711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3D95CA-9F1A-4B10-AE7A-7499B4DF9210}" type="slidenum">
              <a:rPr lang="en-US" altLang="ko-K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122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00" y="226800"/>
            <a:ext cx="11433600" cy="540000"/>
          </a:xfrm>
        </p:spPr>
        <p:txBody>
          <a:bodyPr>
            <a:no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791999"/>
            <a:ext cx="11433600" cy="5486400"/>
          </a:xfrm>
        </p:spPr>
        <p:txBody>
          <a:bodyPr/>
          <a:lstStyle>
            <a:lvl1pPr marL="228600" indent="-228600">
              <a:buClr>
                <a:srgbClr val="C00000"/>
              </a:buClr>
              <a:buFont typeface="Wingdings" panose="05000000000000000000" pitchFamily="2" charset="2"/>
              <a:buChar char="§"/>
              <a:defRPr/>
            </a:lvl1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A5650D-D5EE-4FE3-9ED5-6AEC88F38B20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1118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C5C2B4-E870-42EB-B33E-75AFD3A1A06C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0724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3D95CA-9F1A-4B10-AE7A-7499B4DF9210}" type="slidenum">
              <a:rPr lang="en-US" altLang="ko-K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3078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3D95CA-9F1A-4B10-AE7A-7499B4DF9210}" type="slidenum">
              <a:rPr lang="en-US" altLang="ko-K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19495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945350-FA4D-4C6A-83EB-A57C092D7F8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2491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45C8C-D9AE-46EF-B608-C3980F24B55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1785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3D95CA-9F1A-4B10-AE7A-7499B4DF9210}" type="slidenum">
              <a:rPr lang="en-US" altLang="ko-K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9623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3D95CA-9F1A-4B10-AE7A-7499B4DF9210}" type="slidenum">
              <a:rPr lang="en-US" altLang="ko-K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72406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1937" y="365125"/>
            <a:ext cx="11789509" cy="779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831" y="1332914"/>
            <a:ext cx="11742615" cy="4844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82D47-F969-48FD-9ADB-AE3B5460B597}" type="datetimeFigureOut">
              <a:rPr lang="ko-KR" altLang="en-US" smtClean="0"/>
              <a:t>2022-05-10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0E8E5-478E-4577-B4AE-D1B994C1D0C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슬라이드 번호 개체 틀 5">
            <a:extLst>
              <a:ext uri="{FF2B5EF4-FFF2-40B4-BE49-F238E27FC236}">
                <a16:creationId xmlns:a16="http://schemas.microsoft.com/office/drawing/2014/main" id="{149ACF71-D3BE-44C5-911B-D07983BC8A7A}"/>
              </a:ext>
            </a:extLst>
          </p:cNvPr>
          <p:cNvSpPr txBox="1">
            <a:spLocks/>
          </p:cNvSpPr>
          <p:nvPr userDrawn="1"/>
        </p:nvSpPr>
        <p:spPr>
          <a:xfrm>
            <a:off x="11388959" y="6831"/>
            <a:ext cx="729952" cy="170334"/>
          </a:xfrm>
          <a:prstGeom prst="rect">
            <a:avLst/>
          </a:prstGeom>
        </p:spPr>
        <p:txBody>
          <a:bodyPr lIns="0" tIns="0" rIns="0" bIns="0"/>
          <a:lstStyle>
            <a:defPPr>
              <a:defRPr lang="ko-KR"/>
            </a:defPPr>
            <a:lvl1pPr marL="0" algn="r" defTabSz="914400" rtl="0" eaLnBrk="1" latinLnBrk="1" hangingPunct="1">
              <a:defRPr sz="1300" b="0" kern="1200" baseline="0">
                <a:solidFill>
                  <a:schemeClr val="tx1"/>
                </a:solidFill>
                <a:latin typeface="+mj-lt"/>
                <a:ea typeface="맑은 고딕" panose="020B0503020000020004" pitchFamily="50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1E74F8-23EA-40B4-BA6E-E1C5BEEB6286}" type="slidenum">
              <a:rPr lang="ko-KR" altLang="en-US" sz="825" smtClean="0">
                <a:solidFill>
                  <a:schemeClr val="tx2"/>
                </a:solidFill>
              </a:rPr>
              <a:pPr/>
              <a:t>‹#›</a:t>
            </a:fld>
            <a:endParaRPr lang="ko-KR" altLang="en-US" sz="825">
              <a:solidFill>
                <a:schemeClr val="tx2"/>
              </a:solidFill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34D7BDE-087D-41B4-AEDE-EC9F2E129C2F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24" y="6575573"/>
            <a:ext cx="1887416" cy="19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49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03355" y="1628078"/>
            <a:ext cx="9328196" cy="1599858"/>
          </a:xfrm>
        </p:spPr>
        <p:txBody>
          <a:bodyPr>
            <a:noAutofit/>
          </a:bodyPr>
          <a:lstStyle/>
          <a:p>
            <a:r>
              <a:rPr lang="en-US" altLang="ko-KR" sz="5400">
                <a:latin typeface="Calibri" panose="020F0502020204030204" pitchFamily="34" charset="0"/>
                <a:cs typeface="Calibri" panose="020F0502020204030204" pitchFamily="34" charset="0"/>
              </a:rPr>
              <a:t>On the Neural Tangent Kernel of Deep Networks with</a:t>
            </a:r>
            <a:br>
              <a:rPr lang="en-US" altLang="ko-KR" sz="54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ko-KR" sz="5400">
                <a:latin typeface="Calibri" panose="020F0502020204030204" pitchFamily="34" charset="0"/>
                <a:cs typeface="Calibri" panose="020F0502020204030204" pitchFamily="34" charset="0"/>
              </a:rPr>
              <a:t>Orthogonal Initialization</a:t>
            </a:r>
            <a:endParaRPr lang="ko-KR" altLang="en-US" sz="5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부제목 13"/>
          <p:cNvSpPr>
            <a:spLocks noGrp="1"/>
          </p:cNvSpPr>
          <p:nvPr>
            <p:ph type="subTitle" idx="1"/>
          </p:nvPr>
        </p:nvSpPr>
        <p:spPr>
          <a:xfrm>
            <a:off x="2395552" y="4016524"/>
            <a:ext cx="7543800" cy="1552430"/>
          </a:xfrm>
        </p:spPr>
        <p:txBody>
          <a:bodyPr>
            <a:noAutofit/>
          </a:bodyPr>
          <a:lstStyle/>
          <a:p>
            <a:r>
              <a:rPr lang="en-US" altLang="ko-KR" sz="2000"/>
              <a:t>Wei Huang, Weitao Du, and Richard Yi Da Xu</a:t>
            </a:r>
          </a:p>
          <a:p>
            <a:r>
              <a:rPr lang="en-US" altLang="ko-KR" sz="2000"/>
              <a:t>IJCAI 2021</a:t>
            </a:r>
          </a:p>
          <a:p>
            <a:endParaRPr lang="en-US" altLang="ko-KR" sz="2000"/>
          </a:p>
          <a:p>
            <a:r>
              <a:rPr lang="en-US" altLang="ko-KR" sz="2000"/>
              <a:t>Presenter : Jaechang Kim, </a:t>
            </a:r>
            <a:r>
              <a:rPr lang="en-US" altLang="ko-KR" sz="2000" err="1"/>
              <a:t>Jabin</a:t>
            </a:r>
            <a:r>
              <a:rPr lang="ko-KR" altLang="en-US" sz="2000"/>
              <a:t> </a:t>
            </a:r>
            <a:r>
              <a:rPr lang="en-US" altLang="ko-KR" sz="2000"/>
              <a:t>Koo</a:t>
            </a:r>
          </a:p>
        </p:txBody>
      </p:sp>
    </p:spTree>
    <p:extLst>
      <p:ext uri="{BB962C8B-B14F-4D97-AF65-F5344CB8AC3E}">
        <p14:creationId xmlns:p14="http://schemas.microsoft.com/office/powerpoint/2010/main" val="1716125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6356"/>
    </mc:Choice>
    <mc:Fallback>
      <p:transition spd="slow" advTm="1635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2D96FA-7C1D-A4E4-537C-69B912552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Motivation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8AB25E8-957C-57DF-3043-AC8EECA6F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Orthogonal initialization speed up training of neural networks.</a:t>
            </a:r>
          </a:p>
          <a:p>
            <a:pPr lvl="1"/>
            <a:r>
              <a:rPr lang="en-US" altLang="ko-KR"/>
              <a:t>For linear network, orthogonal initialization achieves dynamical isometry.</a:t>
            </a:r>
          </a:p>
          <a:p>
            <a:pPr lvl="1"/>
            <a:r>
              <a:rPr lang="en-US" altLang="ko-KR"/>
              <a:t>For deep non-linear networks, it is not supported theoretically.</a:t>
            </a:r>
          </a:p>
          <a:p>
            <a:r>
              <a:rPr lang="en-US" altLang="ko-KR"/>
              <a:t>The authors expected the emerging theoretical framework, NTK explains the advantage of orthogonal initializations.</a:t>
            </a:r>
          </a:p>
          <a:p>
            <a:r>
              <a:rPr lang="en-US" altLang="ko-KR"/>
              <a:t>However, original NTK is derived based on gaussian initialization of weights.</a:t>
            </a:r>
          </a:p>
          <a:p>
            <a:r>
              <a:rPr lang="en-US" altLang="ko-KR"/>
              <a:t>This work investigate the difference between NTK with gaussian initializations and NTK with orthogonal initializations.</a:t>
            </a:r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3507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Theoretical results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Theoretically NTK of orthogonal and Gaussian initialization converges to the </a:t>
            </a:r>
            <a:r>
              <a:rPr lang="en-US" altLang="ko-KR">
                <a:solidFill>
                  <a:schemeClr val="accent2"/>
                </a:solidFill>
              </a:rPr>
              <a:t>same deterministic kernel </a:t>
            </a:r>
            <a:r>
              <a:rPr lang="en-US" altLang="ko-KR"/>
              <a:t>of a network initialized in the infinite-width.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854" y="2430150"/>
            <a:ext cx="6914238" cy="2483755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3570135" y="4490120"/>
            <a:ext cx="4047213" cy="558193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130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Theoretical results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NTK of a network with an orthogonal initialization stays asymptotically constant during gradient descent training, providing a guarantee for loss convergence.</a:t>
            </a:r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rcRect b="3054"/>
          <a:stretch/>
        </p:blipFill>
        <p:spPr>
          <a:xfrm>
            <a:off x="1196878" y="3152733"/>
            <a:ext cx="9686925" cy="2262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570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Numerical Experiments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Numerical experiment on Gaussian and Orthogonal initialization is also experimented with CIFAR10 and MNIST dataset. </a:t>
            </a:r>
          </a:p>
          <a:p>
            <a:r>
              <a:rPr lang="en-US" altLang="ko-KR"/>
              <a:t>As expected, in </a:t>
            </a:r>
            <a:r>
              <a:rPr lang="en-US" altLang="ko-KR">
                <a:solidFill>
                  <a:srgbClr val="70AD47"/>
                </a:solidFill>
              </a:rPr>
              <a:t>shallow networks</a:t>
            </a:r>
            <a:r>
              <a:rPr lang="en-US" altLang="ko-KR"/>
              <a:t>, two initialization methods are </a:t>
            </a:r>
            <a:r>
              <a:rPr lang="en-US" altLang="ko-KR">
                <a:solidFill>
                  <a:srgbClr val="ED7D31"/>
                </a:solidFill>
              </a:rPr>
              <a:t>similar</a:t>
            </a:r>
            <a:r>
              <a:rPr lang="en-US" altLang="ko-KR"/>
              <a:t>.</a:t>
            </a:r>
          </a:p>
          <a:p>
            <a:r>
              <a:rPr lang="en-US" altLang="ko-KR"/>
              <a:t>But for deep neural network, which is </a:t>
            </a:r>
            <a:r>
              <a:rPr lang="en-US" altLang="ko-KR">
                <a:solidFill>
                  <a:srgbClr val="70AD47"/>
                </a:solidFill>
              </a:rPr>
              <a:t>far from assumptions of NTK</a:t>
            </a:r>
            <a:r>
              <a:rPr lang="en-US" altLang="ko-KR"/>
              <a:t>, orthogonal initialization showed </a:t>
            </a:r>
            <a:r>
              <a:rPr lang="en-US" altLang="ko-KR">
                <a:solidFill>
                  <a:schemeClr val="accent2"/>
                </a:solidFill>
              </a:rPr>
              <a:t>faster convergence</a:t>
            </a:r>
            <a:r>
              <a:rPr lang="en-US" altLang="ko-KR"/>
              <a:t> and </a:t>
            </a:r>
            <a:r>
              <a:rPr lang="en-US" altLang="ko-KR">
                <a:solidFill>
                  <a:schemeClr val="accent2"/>
                </a:solidFill>
              </a:rPr>
              <a:t>higher generalization </a:t>
            </a:r>
            <a:r>
              <a:rPr lang="en-US" altLang="ko-KR"/>
              <a:t>performance.</a:t>
            </a:r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9627" y="3438311"/>
            <a:ext cx="4453459" cy="2319510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202450B6-6DAA-2DC2-BDF3-4F8E8D2D64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991" y="3636769"/>
            <a:ext cx="6435184" cy="183571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098AB05-9EC7-1194-A3E1-653E262D8067}"/>
              </a:ext>
            </a:extLst>
          </p:cNvPr>
          <p:cNvSpPr txBox="1"/>
          <p:nvPr/>
        </p:nvSpPr>
        <p:spPr>
          <a:xfrm>
            <a:off x="2432759" y="5629007"/>
            <a:ext cx="2579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/>
              <a:t>shallow networks</a:t>
            </a:r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D73E37-F006-6A7A-6C1B-0EA45C922E27}"/>
              </a:ext>
            </a:extLst>
          </p:cNvPr>
          <p:cNvSpPr txBox="1"/>
          <p:nvPr/>
        </p:nvSpPr>
        <p:spPr>
          <a:xfrm>
            <a:off x="8409963" y="5671845"/>
            <a:ext cx="2579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/>
              <a:t>deep networks </a:t>
            </a:r>
            <a:br>
              <a:rPr lang="en-US" altLang="ko-KR"/>
            </a:br>
            <a:r>
              <a:rPr lang="en-US" altLang="ko-KR"/>
              <a:t>with large learning rate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5353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875DE18-3FCB-2978-C74E-E12D09C80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Conclusion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AB6FDE4-4145-95C4-D003-78DDE589D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Theoretically NTK of orthogonal and Gaussian initialization converges to the </a:t>
            </a:r>
            <a:r>
              <a:rPr lang="en-US" altLang="ko-KR">
                <a:solidFill>
                  <a:schemeClr val="accent2"/>
                </a:solidFill>
              </a:rPr>
              <a:t>same deterministic kernel </a:t>
            </a:r>
            <a:r>
              <a:rPr lang="en-US" altLang="ko-KR"/>
              <a:t>of a network initialized in the infinite-width.</a:t>
            </a:r>
          </a:p>
          <a:p>
            <a:r>
              <a:rPr lang="en-US" altLang="ko-KR"/>
              <a:t>NTK of orthogonal and gaussian initializations of different architectures varies at a rate of the same order. </a:t>
            </a:r>
          </a:p>
          <a:p>
            <a:r>
              <a:rPr lang="en-US" altLang="ko-KR"/>
              <a:t>Theoretically dynamics of wide networks </a:t>
            </a:r>
            <a:r>
              <a:rPr lang="en-US" altLang="ko-KR">
                <a:solidFill>
                  <a:schemeClr val="accent2"/>
                </a:solidFill>
              </a:rPr>
              <a:t>behaves similarly </a:t>
            </a:r>
            <a:r>
              <a:rPr lang="en-US" altLang="ko-KR"/>
              <a:t>in orthogonal  initialization and Gaussian initialization.</a:t>
            </a:r>
            <a:endParaRPr lang="ko-KR" altLang="en-US"/>
          </a:p>
          <a:p>
            <a:r>
              <a:rPr lang="en-US" altLang="ko-KR"/>
              <a:t>However numerically orthogonal initialization actually performs better in large learning rate, but not explained by NTK.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9100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F681311-936F-0AB9-DF8E-DDDD523F1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Project Topic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D45B75E-8FD2-CC7F-2F34-46370C994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791998"/>
            <a:ext cx="11433600" cy="5294215"/>
          </a:xfrm>
        </p:spPr>
        <p:txBody>
          <a:bodyPr>
            <a:normAutofit/>
          </a:bodyPr>
          <a:lstStyle/>
          <a:p>
            <a:r>
              <a:rPr lang="en-US" altLang="ko-KR"/>
              <a:t>Title: An Analysis of Neural Network Initializations using Neural Tangent Kernel.</a:t>
            </a:r>
          </a:p>
          <a:p>
            <a:endParaRPr lang="en-US" altLang="ko-KR"/>
          </a:p>
          <a:p>
            <a:r>
              <a:rPr lang="en-US" altLang="ko-KR"/>
              <a:t>Motivation:</a:t>
            </a:r>
          </a:p>
          <a:p>
            <a:pPr lvl="1"/>
            <a:r>
              <a:rPr lang="en-US" altLang="ko-KR"/>
              <a:t>Initialization is known to be very important in the training dynamics of deep neural networks.</a:t>
            </a:r>
          </a:p>
          <a:p>
            <a:pPr lvl="1"/>
            <a:r>
              <a:rPr lang="en-US" altLang="ko-KR"/>
              <a:t>NTK is expected to be sensitive to initialization methods as lazy regime of NTK is first order approximation near its initialization value.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29C81CCA-8EC4-A555-A7F3-09F8A707B5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4085" y="4684649"/>
            <a:ext cx="6849429" cy="107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9147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Project method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Method:</a:t>
            </a:r>
          </a:p>
          <a:p>
            <a:pPr lvl="1"/>
            <a:r>
              <a:rPr lang="en-US" altLang="ko-KR"/>
              <a:t>Roughly analyze the effect of </a:t>
            </a:r>
            <a:r>
              <a:rPr lang="en-US" altLang="ko-KR">
                <a:solidFill>
                  <a:schemeClr val="accent2"/>
                </a:solidFill>
              </a:rPr>
              <a:t>different initialization methods </a:t>
            </a:r>
            <a:r>
              <a:rPr lang="en-US" altLang="ko-KR"/>
              <a:t>such as with NTK.</a:t>
            </a:r>
          </a:p>
          <a:p>
            <a:pPr lvl="1"/>
            <a:r>
              <a:rPr lang="en-US" altLang="ko-KR"/>
              <a:t>Empirically compare NTK of networks with different initializations.</a:t>
            </a:r>
          </a:p>
          <a:p>
            <a:pPr lvl="1"/>
            <a:endParaRPr lang="en-US" altLang="ko-KR"/>
          </a:p>
          <a:p>
            <a:r>
              <a:rPr lang="en-US" altLang="ko-KR"/>
              <a:t>Target initializations:</a:t>
            </a:r>
          </a:p>
          <a:p>
            <a:pPr lvl="1"/>
            <a:r>
              <a:rPr lang="en-US" altLang="ko-KR"/>
              <a:t>Constant initialization, i.e.) 0, 1 initialization </a:t>
            </a:r>
          </a:p>
          <a:p>
            <a:pPr lvl="1"/>
            <a:r>
              <a:rPr lang="en-US" altLang="ko-KR"/>
              <a:t>Random initializations with different means and variances</a:t>
            </a:r>
          </a:p>
          <a:p>
            <a:pPr lvl="1"/>
            <a:r>
              <a:rPr lang="en-US" altLang="ko-KR"/>
              <a:t>Orthogonal initialization</a:t>
            </a:r>
          </a:p>
          <a:p>
            <a:pPr lvl="1"/>
            <a:r>
              <a:rPr lang="en-US" altLang="ko-KR"/>
              <a:t>Xavier, He initializations depending on activation functions.</a:t>
            </a:r>
            <a:endParaRPr lang="ko-KR" altLang="en-US"/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4477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88D3EF-8ABA-579E-B0CC-990A774E4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624" y="1963321"/>
            <a:ext cx="8570752" cy="1996282"/>
          </a:xfrm>
        </p:spPr>
        <p:txBody>
          <a:bodyPr/>
          <a:lstStyle/>
          <a:p>
            <a:pPr algn="ctr"/>
            <a:r>
              <a:rPr lang="en-US" altLang="ko-KR" sz="5400"/>
              <a:t>Thanks for listening :)</a:t>
            </a:r>
            <a:endParaRPr lang="ko-KR" altLang="en-US" sz="5400"/>
          </a:p>
        </p:txBody>
      </p:sp>
    </p:spTree>
    <p:extLst>
      <p:ext uri="{BB962C8B-B14F-4D97-AF65-F5344CB8AC3E}">
        <p14:creationId xmlns:p14="http://schemas.microsoft.com/office/powerpoint/2010/main" val="351075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Project</a:t>
            </a:r>
            <a:r>
              <a:rPr lang="ko-KR" altLang="en-US"/>
              <a:t> </a:t>
            </a:r>
            <a:r>
              <a:rPr lang="en-US" altLang="ko-KR"/>
              <a:t>Topic: An Analysis of Neural Network </a:t>
            </a:r>
            <a:r>
              <a:rPr lang="en-US" altLang="ko-KR">
                <a:solidFill>
                  <a:schemeClr val="accent2"/>
                </a:solidFill>
              </a:rPr>
              <a:t>Initializations</a:t>
            </a:r>
            <a:r>
              <a:rPr lang="en-US" altLang="ko-KR"/>
              <a:t> using </a:t>
            </a:r>
            <a:r>
              <a:rPr lang="en-US" altLang="ko-KR">
                <a:solidFill>
                  <a:schemeClr val="accent6"/>
                </a:solidFill>
              </a:rPr>
              <a:t>Neural </a:t>
            </a:r>
            <a:r>
              <a:rPr lang="en-US" altLang="ko-KR">
                <a:solidFill>
                  <a:srgbClr val="70AD47"/>
                </a:solidFill>
              </a:rPr>
              <a:t>Tangent</a:t>
            </a:r>
            <a:r>
              <a:rPr lang="en-US" altLang="ko-KR">
                <a:solidFill>
                  <a:schemeClr val="accent6"/>
                </a:solidFill>
              </a:rPr>
              <a:t> Kernel.</a:t>
            </a:r>
          </a:p>
          <a:p>
            <a:endParaRPr lang="en-US" altLang="ko-KR">
              <a:solidFill>
                <a:schemeClr val="accent2"/>
              </a:solidFill>
            </a:endParaRPr>
          </a:p>
          <a:p>
            <a:r>
              <a:rPr lang="en-US" altLang="ko-KR"/>
              <a:t>Paper Title: </a:t>
            </a:r>
            <a:r>
              <a:rPr lang="en-US" altLang="ko-KR">
                <a:latin typeface="Calibri" panose="020F0502020204030204" pitchFamily="34" charset="0"/>
                <a:cs typeface="Calibri" panose="020F0502020204030204" pitchFamily="34" charset="0"/>
              </a:rPr>
              <a:t>On the </a:t>
            </a:r>
            <a:r>
              <a:rPr lang="en-US" altLang="ko-KR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Neural Tangent Kernel </a:t>
            </a:r>
            <a:r>
              <a:rPr lang="en-US" altLang="ko-KR">
                <a:latin typeface="Calibri" panose="020F0502020204030204" pitchFamily="34" charset="0"/>
                <a:cs typeface="Calibri" panose="020F0502020204030204" pitchFamily="34" charset="0"/>
              </a:rPr>
              <a:t>of Deep Networks with</a:t>
            </a:r>
            <a:br>
              <a:rPr lang="en-US" altLang="ko-KR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ko-KR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Orthogonal Initialization</a:t>
            </a:r>
            <a:endParaRPr lang="en-US" altLang="ko-KR">
              <a:solidFill>
                <a:schemeClr val="accent2"/>
              </a:solidFill>
            </a:endParaRPr>
          </a:p>
          <a:p>
            <a:endParaRPr lang="en-US" altLang="ko-KR">
              <a:solidFill>
                <a:schemeClr val="accent2"/>
              </a:solidFill>
            </a:endParaRPr>
          </a:p>
          <a:p>
            <a:r>
              <a:rPr lang="en-US" altLang="ko-KR"/>
              <a:t>Summary of topic: Empirical study on various neural network initialization methods with Neural Tangent Kernel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5044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C83F7B-35A1-4002-A530-80C2A6D76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Contents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E3F2788-A2E2-46E1-A390-3BF36A903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Paper</a:t>
            </a:r>
          </a:p>
          <a:p>
            <a:pPr lvl="1"/>
            <a:r>
              <a:rPr lang="en-US" altLang="ko-KR"/>
              <a:t>Backgrounds</a:t>
            </a:r>
          </a:p>
          <a:p>
            <a:pPr lvl="1"/>
            <a:r>
              <a:rPr lang="en-US" altLang="ko-KR"/>
              <a:t>Motivation</a:t>
            </a:r>
          </a:p>
          <a:p>
            <a:pPr lvl="1"/>
            <a:r>
              <a:rPr lang="en-US" altLang="ko-KR"/>
              <a:t>Theoretical results</a:t>
            </a:r>
          </a:p>
          <a:p>
            <a:pPr lvl="1"/>
            <a:r>
              <a:rPr lang="en-US" altLang="ko-KR"/>
              <a:t>Experimental results</a:t>
            </a:r>
          </a:p>
          <a:p>
            <a:pPr lvl="1"/>
            <a:r>
              <a:rPr lang="en-US" altLang="ko-KR"/>
              <a:t>Conclusion</a:t>
            </a:r>
          </a:p>
          <a:p>
            <a:endParaRPr lang="en-US" altLang="ko-KR"/>
          </a:p>
          <a:p>
            <a:r>
              <a:rPr lang="en-US" altLang="ko-KR"/>
              <a:t>Project</a:t>
            </a:r>
          </a:p>
          <a:p>
            <a:pPr lvl="1"/>
            <a:r>
              <a:rPr lang="en-US" altLang="ko-KR"/>
              <a:t>Motivation</a:t>
            </a:r>
          </a:p>
          <a:p>
            <a:pPr lvl="1"/>
            <a:r>
              <a:rPr lang="en-US" altLang="ko-KR"/>
              <a:t>Method</a:t>
            </a:r>
          </a:p>
        </p:txBody>
      </p:sp>
    </p:spTree>
    <p:extLst>
      <p:ext uri="{BB962C8B-B14F-4D97-AF65-F5344CB8AC3E}">
        <p14:creationId xmlns:p14="http://schemas.microsoft.com/office/powerpoint/2010/main" val="118075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Background:</a:t>
            </a:r>
            <a:r>
              <a:rPr lang="ko-KR" altLang="en-US"/>
              <a:t> </a:t>
            </a:r>
            <a:r>
              <a:rPr lang="en-US" altLang="ko-KR"/>
              <a:t>Neural Network Initializations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There are various ways of neural network initializations in used.</a:t>
            </a:r>
          </a:p>
          <a:p>
            <a:pPr lvl="1"/>
            <a:r>
              <a:rPr lang="en-US" altLang="ko-KR"/>
              <a:t>Constant Initialization</a:t>
            </a:r>
          </a:p>
          <a:p>
            <a:pPr lvl="1"/>
            <a:r>
              <a:rPr lang="en-US" altLang="ko-KR"/>
              <a:t>Gaussian distribution</a:t>
            </a:r>
          </a:p>
          <a:p>
            <a:pPr lvl="1"/>
            <a:r>
              <a:rPr lang="en-US" altLang="ko-KR"/>
              <a:t>Uniform distribution</a:t>
            </a:r>
          </a:p>
          <a:p>
            <a:pPr lvl="1"/>
            <a:r>
              <a:rPr lang="en-US" altLang="ko-KR"/>
              <a:t>Orthogonal Initialization</a:t>
            </a:r>
          </a:p>
          <a:p>
            <a:r>
              <a:rPr lang="en-US" altLang="ko-KR"/>
              <a:t>Depending on the layer width and the activation function, </a:t>
            </a:r>
            <a:br>
              <a:rPr lang="en-US" altLang="ko-KR"/>
            </a:br>
            <a:r>
              <a:rPr lang="en-US" altLang="ko-KR"/>
              <a:t>different initializations are known to be effective.</a:t>
            </a:r>
          </a:p>
          <a:p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85F8AC1A-BB78-8F63-00C0-846BDC2457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7374" y="4211652"/>
            <a:ext cx="5257252" cy="200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201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Background:</a:t>
            </a:r>
            <a:r>
              <a:rPr lang="ko-KR" altLang="en-US"/>
              <a:t> </a:t>
            </a:r>
            <a:r>
              <a:rPr lang="en-US" altLang="ko-KR"/>
              <a:t>Orthogonal Initialization</a:t>
            </a:r>
            <a:endParaRPr lang="ko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/>
                  <a:t>Orthogonal initialization initializes neural network weights as orthogonal matrices. </a:t>
                </a:r>
                <a:r>
                  <a:rPr lang="en-US" altLang="ko-KR" err="1"/>
                  <a:t>i.e</a:t>
                </a:r>
                <a:r>
                  <a:rPr lang="en-US" altLang="ko-KR"/>
                  <a:t>),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ko-KR" b="0"/>
              </a:p>
              <a:p>
                <a:r>
                  <a:rPr lang="en-US" altLang="ko-KR"/>
                  <a:t>It is known that orthogonal initialization speeds up training of deep neural networks due to </a:t>
                </a:r>
                <a:r>
                  <a:rPr lang="en-US" altLang="ko-KR">
                    <a:solidFill>
                      <a:srgbClr val="ED7D31"/>
                    </a:solidFill>
                  </a:rPr>
                  <a:t>Dynamical</a:t>
                </a:r>
                <a:r>
                  <a:rPr lang="en-US" altLang="ko-KR">
                    <a:solidFill>
                      <a:schemeClr val="accent2"/>
                    </a:solidFill>
                  </a:rPr>
                  <a:t> Isometry </a:t>
                </a:r>
                <a:r>
                  <a:rPr lang="en-US" altLang="ko-KR"/>
                  <a:t>and is especially useful in recurrent neural networks.</a:t>
                </a:r>
                <a:endParaRPr lang="ko-KR" altLang="en-US">
                  <a:solidFill>
                    <a:schemeClr val="accent2"/>
                  </a:solidFill>
                </a:endParaRPr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0" t="-1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그림 3">
            <a:extLst>
              <a:ext uri="{FF2B5EF4-FFF2-40B4-BE49-F238E27FC236}">
                <a16:creationId xmlns:a16="http://schemas.microsoft.com/office/drawing/2014/main" id="{D690774C-DC12-4974-9E3B-B997FFE4DE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7271" y="3345606"/>
            <a:ext cx="2952750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19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Background: Dynamical Isometry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32000" y="791999"/>
            <a:ext cx="7441534" cy="5486400"/>
          </a:xfrm>
        </p:spPr>
        <p:txBody>
          <a:bodyPr/>
          <a:lstStyle/>
          <a:p>
            <a:r>
              <a:rPr lang="en-US" altLang="ko-KR"/>
              <a:t>When a neural network achieves dynamical isometry, the gradients avoid </a:t>
            </a:r>
            <a:r>
              <a:rPr lang="en-US" altLang="ko-KR">
                <a:solidFill>
                  <a:srgbClr val="ED7D31"/>
                </a:solidFill>
              </a:rPr>
              <a:t>exploding/vanishing gradients</a:t>
            </a:r>
            <a:r>
              <a:rPr lang="en-US" altLang="ko-KR"/>
              <a:t>.</a:t>
            </a:r>
          </a:p>
          <a:p>
            <a:r>
              <a:rPr lang="en-US" altLang="ko-KR"/>
              <a:t>Dynamical Isometry happens when the singular values of the input-output Jacobian for weight matrices equal one. </a:t>
            </a:r>
          </a:p>
          <a:p>
            <a:r>
              <a:rPr lang="en-US" altLang="ko-KR"/>
              <a:t>Recent researches suspect that </a:t>
            </a:r>
            <a:r>
              <a:rPr lang="en-US" altLang="ko-KR">
                <a:solidFill>
                  <a:srgbClr val="ED7D31"/>
                </a:solidFill>
              </a:rPr>
              <a:t>orthogonal Initialization</a:t>
            </a:r>
            <a:r>
              <a:rPr lang="en-US" altLang="ko-KR"/>
              <a:t> achieves the dynamical isometry.</a:t>
            </a:r>
          </a:p>
          <a:p>
            <a:pPr lvl="1"/>
            <a:r>
              <a:rPr lang="en-US" altLang="ko-KR"/>
              <a:t>Theoretically well-proven for linear networks, </a:t>
            </a:r>
            <a:br>
              <a:rPr lang="en-US" altLang="ko-KR"/>
            </a:br>
            <a:r>
              <a:rPr lang="en-US" altLang="ko-KR"/>
              <a:t>but not for non-linear networks.</a:t>
            </a:r>
          </a:p>
          <a:p>
            <a:endParaRPr lang="ko-KR" alt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5AF6BF3-D283-609A-1D39-0F9BD4041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616" y="1667477"/>
            <a:ext cx="4220791" cy="352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8B7C444-5542-5984-033E-8635C46926C5}"/>
              </a:ext>
            </a:extLst>
          </p:cNvPr>
          <p:cNvSpPr txBox="1"/>
          <p:nvPr/>
        </p:nvSpPr>
        <p:spPr>
          <a:xfrm>
            <a:off x="1495378" y="6016789"/>
            <a:ext cx="92012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/>
              <a:t>Dynamical Isometry and a Mean Field Theory of CNNS: How to Train 10,000-Layer Vanilla Convolutional Neural Networks, ICML 2018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1054621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Background: Neural Tangent Kernel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In the infinite-width scheme, </a:t>
            </a:r>
            <a:r>
              <a:rPr lang="en-US" altLang="ko-KR">
                <a:solidFill>
                  <a:srgbClr val="ED7D31"/>
                </a:solidFill>
              </a:rPr>
              <a:t>a training dynamics </a:t>
            </a:r>
            <a:r>
              <a:rPr lang="en-US" altLang="ko-KR"/>
              <a:t>of neural network is approximated by a kernel, named Neural Tangent Kernel, which converges into a </a:t>
            </a:r>
            <a:r>
              <a:rPr lang="en-US" altLang="ko-KR">
                <a:solidFill>
                  <a:srgbClr val="ED7D31"/>
                </a:solidFill>
              </a:rPr>
              <a:t>deterministic kernel</a:t>
            </a:r>
            <a:r>
              <a:rPr lang="en-US" altLang="ko-KR"/>
              <a:t>.</a:t>
            </a:r>
          </a:p>
          <a:p>
            <a:r>
              <a:rPr lang="en-US" altLang="ko-KR"/>
              <a:t>Recently, NTK framework is being used as a theoretical backgrounds for understanding deep learning. </a:t>
            </a:r>
          </a:p>
          <a:p>
            <a:pPr lvl="1"/>
            <a:r>
              <a:rPr lang="en-US" altLang="ko-KR" b="0" i="0">
                <a:effectLst/>
                <a:latin typeface="+mn-ea"/>
              </a:rPr>
              <a:t>Why Do Deep Residual Networks Generalize Better than Deep Feedforward Networks? --- A Neural Tangent Kernel Perspective, NeurIPS 2020</a:t>
            </a:r>
            <a:endParaRPr lang="en-US" altLang="ko-KR">
              <a:latin typeface="+mn-ea"/>
            </a:endParaRPr>
          </a:p>
          <a:p>
            <a:pPr lvl="1"/>
            <a:r>
              <a:rPr lang="en-US" altLang="ko-KR">
                <a:latin typeface="+mn-ea"/>
              </a:rPr>
              <a:t>Fourier Features Let Networks Learn High Frequency Functions in Low Dimensional Domains, NeurIPS 2020</a:t>
            </a:r>
          </a:p>
          <a:p>
            <a:endParaRPr lang="en-US" altLang="ko-KR"/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3775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CE80A20-FDD0-4211-B0F4-9296ED401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Background: Kernel Regression</a:t>
            </a:r>
            <a:endParaRPr lang="ko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829907B2-9573-4E5D-9750-022712E1F4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ko-KR"/>
                  <a:t>Kernel Regression : regression by weighted averaging, using a kernel as weighting function.</a:t>
                </a:r>
              </a:p>
              <a:p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/>
                  <a:t> : kernel function, which represents a distance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ko-KR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altLang="ko-KR"/>
              </a:p>
              <a:p>
                <a:r>
                  <a:rPr lang="en-US" altLang="ko-KR"/>
                  <a:t>K : an n x</a:t>
                </a:r>
                <a:r>
                  <a:rPr lang="ko-KR" altLang="en-US"/>
                  <a:t> </a:t>
                </a:r>
                <a:r>
                  <a:rPr lang="en-US" altLang="ko-KR"/>
                  <a:t>n</a:t>
                </a:r>
                <a:r>
                  <a:rPr lang="ko-KR" altLang="en-US"/>
                  <a:t> </a:t>
                </a:r>
                <a:r>
                  <a:rPr lang="en-US" altLang="ko-KR"/>
                  <a:t>matrix</a:t>
                </a:r>
                <a:r>
                  <a:rPr lang="ko-KR" altLang="en-US"/>
                  <a:t> </a:t>
                </a:r>
                <a:r>
                  <a:rPr lang="en-US" altLang="ko-KR"/>
                  <a:t>with</a:t>
                </a:r>
                <a:r>
                  <a:rPr lang="ko-KR" altLang="en-US"/>
                  <a:t> </a:t>
                </a:r>
                <a:r>
                  <a:rPr lang="en-US" altLang="ko-KR"/>
                  <a:t>entries</a:t>
                </a:r>
                <a:r>
                  <a:rPr lang="ko-KR" altLang="en-US"/>
                  <a:t> </a:t>
                </a:r>
                <a:endParaRPr lang="en-US" altLang="ko-KR"/>
              </a:p>
              <a:p>
                <a:r>
                  <a:rPr lang="en-US" altLang="ko-KR"/>
                  <a:t>For a training dataset                                 , kernel regression can be noted as :</a:t>
                </a:r>
              </a:p>
              <a:p>
                <a:endParaRPr lang="en-US" altLang="ko-KR"/>
              </a:p>
              <a:p>
                <a:endParaRPr lang="en-US" altLang="ko-KR"/>
              </a:p>
              <a:p>
                <a:endParaRPr lang="en-US" altLang="ko-KR"/>
              </a:p>
              <a:p>
                <a:endParaRPr lang="en-US" altLang="ko-KR"/>
              </a:p>
              <a:p>
                <a:r>
                  <a:rPr lang="en-US" altLang="ko-KR"/>
                  <a:t>It is import to choose a proper kernel function!</a:t>
                </a:r>
              </a:p>
            </p:txBody>
          </p:sp>
        </mc:Choice>
        <mc:Fallback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829907B2-9573-4E5D-9750-022712E1F4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0" t="-1889" r="-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그림 4">
            <a:extLst>
              <a:ext uri="{FF2B5EF4-FFF2-40B4-BE49-F238E27FC236}">
                <a16:creationId xmlns:a16="http://schemas.microsoft.com/office/drawing/2014/main" id="{11547CD2-4F01-4194-87AF-A5E551B89A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8871" y="4496903"/>
            <a:ext cx="3878929" cy="843246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42AA3CAA-F316-44FD-93F2-DD478379DD5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5851" t="22030" r="452" b="7539"/>
          <a:stretch/>
        </p:blipFill>
        <p:spPr>
          <a:xfrm>
            <a:off x="5328920" y="2241752"/>
            <a:ext cx="2133600" cy="426497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5B964832-6090-4103-9780-E81D1812BC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8871" y="3258740"/>
            <a:ext cx="3610479" cy="1143160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BA898F1E-A438-4EE6-911A-12776CA03E7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4611" y="2824050"/>
            <a:ext cx="2391109" cy="31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44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CE80A20-FDD0-4211-B0F4-9296ED401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Background: Neural Tangent Kernel</a:t>
            </a:r>
            <a:endParaRPr lang="ko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829907B2-9573-4E5D-9750-022712E1F4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/>
                  <a:t>Training a neural network is approximated as a kernel regression: </a:t>
                </a:r>
              </a:p>
              <a:p>
                <a:endParaRPr lang="en-US" altLang="ko-KR"/>
              </a:p>
              <a:p>
                <a:endParaRPr lang="en-US" altLang="ko-KR"/>
              </a:p>
              <a:p>
                <a:pPr lvl="1"/>
                <a:r>
                  <a:rPr lang="en-US" altLang="ko-KR"/>
                  <a:t>with infinity-width assumption, </a:t>
                </a:r>
              </a:p>
              <a:p>
                <a:r>
                  <a:rPr lang="en-US" altLang="ko-KR"/>
                  <a:t>Inference at t-</a:t>
                </a:r>
                <a:r>
                  <a:rPr lang="en-US" altLang="ko-KR" err="1"/>
                  <a:t>th</a:t>
                </a:r>
                <a:r>
                  <a:rPr lang="en-US" altLang="ko-KR"/>
                  <a:t> iteration is approximated as :</a:t>
                </a:r>
              </a:p>
              <a:p>
                <a:endParaRPr lang="en-US" altLang="ko-KR"/>
              </a:p>
              <a:p>
                <a:pPr lvl="1"/>
                <a:endParaRPr lang="en-US" altLang="ko-KR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m:rPr>
                            <m:nor/>
                          </m:rPr>
                          <a:rPr lang="en-US" altLang="ko-KR" b="0" i="0" smtClean="0">
                            <a:latin typeface="Cambria Math" panose="02040503050406030204" pitchFamily="18" charset="0"/>
                          </a:rPr>
                          <m:t>test</m:t>
                        </m:r>
                      </m:sub>
                    </m:sSub>
                  </m:oMath>
                </a14:m>
                <a:r>
                  <a:rPr lang="ko-KR" altLang="en-US"/>
                  <a:t> </a:t>
                </a:r>
                <a:r>
                  <a:rPr lang="en-US" altLang="ko-KR"/>
                  <a:t>is the NTK matrix between all points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m:rPr>
                            <m:nor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test</m:t>
                        </m:r>
                      </m:sub>
                    </m:sSub>
                  </m:oMath>
                </a14:m>
                <a:r>
                  <a:rPr lang="ko-KR" altLang="en-US"/>
                  <a:t> </a:t>
                </a:r>
                <a:r>
                  <a:rPr lang="en-US" altLang="ko-KR"/>
                  <a:t>and all points in the train set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altLang="ko-KR"/>
                  <a:t>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𝜂</m:t>
                    </m:r>
                  </m:oMath>
                </a14:m>
                <a:r>
                  <a:rPr lang="ko-KR" altLang="en-US"/>
                  <a:t> </a:t>
                </a:r>
                <a:r>
                  <a:rPr lang="en-US" altLang="ko-KR"/>
                  <a:t>is a step size.</a:t>
                </a:r>
              </a:p>
              <a:p>
                <a:r>
                  <a:rPr lang="en-US" altLang="ko-KR"/>
                  <a:t>Note that NTK is a linear approximation over t.</a:t>
                </a:r>
                <a:endParaRPr lang="ko-KR" altLang="en-US"/>
              </a:p>
            </p:txBody>
          </p:sp>
        </mc:Choice>
        <mc:Fallback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829907B2-9573-4E5D-9750-022712E1F4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60" t="-1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그림 4">
            <a:extLst>
              <a:ext uri="{FF2B5EF4-FFF2-40B4-BE49-F238E27FC236}">
                <a16:creationId xmlns:a16="http://schemas.microsoft.com/office/drawing/2014/main" id="{9BDF445A-D3DF-4016-A043-54FAE60D9F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8658" y="1215802"/>
            <a:ext cx="6849429" cy="1079713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645CB808-BE3E-47CA-B5C5-3A1656E758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5401" y="3205551"/>
            <a:ext cx="5506600" cy="70280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8E898F-D161-450C-9FE3-175BE7A69434}"/>
              </a:ext>
            </a:extLst>
          </p:cNvPr>
          <p:cNvSpPr txBox="1"/>
          <p:nvPr/>
        </p:nvSpPr>
        <p:spPr>
          <a:xfrm>
            <a:off x="1125220" y="5986011"/>
            <a:ext cx="99415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/>
              <a:t>Arthur </a:t>
            </a:r>
            <a:r>
              <a:rPr lang="en-US" altLang="ko-KR" sz="1600" err="1"/>
              <a:t>Jacot</a:t>
            </a:r>
            <a:r>
              <a:rPr lang="en-US" altLang="ko-KR" sz="1600"/>
              <a:t> et al., Neural Tangent Kernel: Convergence and generalization in neural networks, NeurIPS 2018</a:t>
            </a:r>
          </a:p>
          <a:p>
            <a:r>
              <a:rPr lang="en-US" altLang="ko-KR" sz="1600" err="1"/>
              <a:t>Jaehoon</a:t>
            </a:r>
            <a:r>
              <a:rPr lang="en-US" altLang="ko-KR" sz="1600"/>
              <a:t> Lee et al., Wide neural networks of any depth evolve as linear models under gradient descent, NeurIPS 2019</a:t>
            </a:r>
            <a:endParaRPr lang="ko-KR" altLang="en-US" sz="1600"/>
          </a:p>
        </p:txBody>
      </p:sp>
    </p:spTree>
    <p:extLst>
      <p:ext uri="{BB962C8B-B14F-4D97-AF65-F5344CB8AC3E}">
        <p14:creationId xmlns:p14="http://schemas.microsoft.com/office/powerpoint/2010/main" val="3218263186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17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2_Office 테마</vt:lpstr>
      <vt:lpstr>On the Neural Tangent Kernel of Deep Networks with Orthogonal Initialization</vt:lpstr>
      <vt:lpstr>Introduction</vt:lpstr>
      <vt:lpstr>Contents</vt:lpstr>
      <vt:lpstr>Background: Neural Network Initializations</vt:lpstr>
      <vt:lpstr>Background: Orthogonal Initialization</vt:lpstr>
      <vt:lpstr>Background: Dynamical Isometry</vt:lpstr>
      <vt:lpstr>Background: Neural Tangent Kernel</vt:lpstr>
      <vt:lpstr>Background: Kernel Regression</vt:lpstr>
      <vt:lpstr>Background: Neural Tangent Kernel</vt:lpstr>
      <vt:lpstr>Motivation</vt:lpstr>
      <vt:lpstr>Theoretical results</vt:lpstr>
      <vt:lpstr>Theoretical results</vt:lpstr>
      <vt:lpstr>Numerical Experiments</vt:lpstr>
      <vt:lpstr>Conclusion</vt:lpstr>
      <vt:lpstr>Project Topic</vt:lpstr>
      <vt:lpstr>Project method</vt:lpstr>
      <vt:lpstr>Thanks for listening :)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 Source Separation</dc:title>
  <dc:creator>이윤주(인공지능대학원)</dc:creator>
  <cp:revision>1</cp:revision>
  <dcterms:created xsi:type="dcterms:W3CDTF">2021-10-31T09:04:41Z</dcterms:created>
  <dcterms:modified xsi:type="dcterms:W3CDTF">2022-05-10T19:16:40Z</dcterms:modified>
</cp:coreProperties>
</file>